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99ba4784321f46a6" /><Relationship Type="http://schemas.openxmlformats.org/officeDocument/2006/relationships/extended-properties" Target="/docProps/app.xml" Id="R5411c98c1be945ce" /><Relationship Type="http://schemas.openxmlformats.org/officeDocument/2006/relationships/officeDocument" Target="/ppt/presentation.xml" Id="Re491759d0613462c" /></Relationships>
</file>

<file path=ppt/presentation.xml><?xml version="1.0" encoding="utf-8"?>
<p:presentation xmlns:p="http://schemas.openxmlformats.org/presentationml/2006/main">
  <p:sldMasterIdLst>
    <p:sldMasterId xmlns:r="http://schemas.openxmlformats.org/officeDocument/2006/relationships" id="2147483648" r:id="Raf0713839d394e2c"/>
  </p:sldMasterIdLst>
  <p:notesMasterIdLst>
    <p:notesMasterId xmlns:r="http://schemas.openxmlformats.org/officeDocument/2006/relationships" r:id="Rffbebe2a3145438c"/>
  </p:notesMasterIdLst>
  <p:sldIdLst>
    <p:sldId xmlns:r="http://schemas.openxmlformats.org/officeDocument/2006/relationships" id="256" r:id="R921647104526413a"/>
    <p:sldId xmlns:r="http://schemas.openxmlformats.org/officeDocument/2006/relationships" id="257" r:id="R0bd7e17d2b70493e"/>
    <p:sldId xmlns:r="http://schemas.openxmlformats.org/officeDocument/2006/relationships" id="258" r:id="Rea79978dc4464fde"/>
    <p:sldId xmlns:r="http://schemas.openxmlformats.org/officeDocument/2006/relationships" id="259" r:id="R5fcb26d3eadc4408"/>
    <p:sldId xmlns:r="http://schemas.openxmlformats.org/officeDocument/2006/relationships" id="260" r:id="R8cc2aa4105784335"/>
    <p:sldId xmlns:r="http://schemas.openxmlformats.org/officeDocument/2006/relationships" id="261" r:id="R96a981289c7f4801"/>
    <p:sldId xmlns:r="http://schemas.openxmlformats.org/officeDocument/2006/relationships" id="262" r:id="R475466b94a1744d1"/>
    <p:sldId xmlns:r="http://schemas.openxmlformats.org/officeDocument/2006/relationships" id="263" r:id="R19435b0dae9146e6"/>
    <p:sldId xmlns:r="http://schemas.openxmlformats.org/officeDocument/2006/relationships" id="264" r:id="R5cd73d69f6634f33"/>
    <p:sldId xmlns:r="http://schemas.openxmlformats.org/officeDocument/2006/relationships" id="265" r:id="Rdf16ec891f0f48a6"/>
    <p:sldId xmlns:r="http://schemas.openxmlformats.org/officeDocument/2006/relationships" id="266" r:id="R2b6afe3c540e44fc"/>
    <p:sldId xmlns:r="http://schemas.openxmlformats.org/officeDocument/2006/relationships" id="267" r:id="R679efd8b87fa498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e1ff26f836f4f46" /><Relationship Type="http://schemas.openxmlformats.org/officeDocument/2006/relationships/slideMaster" Target="/ppt/slideMasters/slideMaster1.xml" Id="Raf0713839d394e2c" /><Relationship Type="http://schemas.openxmlformats.org/officeDocument/2006/relationships/notesMaster" Target="/ppt/notesMasters/notesMaster1.xml" Id="Rffbebe2a3145438c" /><Relationship Type="http://schemas.openxmlformats.org/officeDocument/2006/relationships/presProps" Target="/ppt/presProps.xml" Id="R75c13c344ef346d6" /><Relationship Type="http://schemas.openxmlformats.org/officeDocument/2006/relationships/tableStyles" Target="/ppt/tableStyles.xml" Id="R44ad33ab1c7e4bd4" /><Relationship Type="http://schemas.openxmlformats.org/officeDocument/2006/relationships/slide" Target="/ppt/slides/slide1.xml" Id="R921647104526413a" /><Relationship Type="http://schemas.openxmlformats.org/officeDocument/2006/relationships/slide" Target="/ppt/slides/slide2.xml" Id="R0bd7e17d2b70493e" /><Relationship Type="http://schemas.openxmlformats.org/officeDocument/2006/relationships/slide" Target="/ppt/slides/slide3.xml" Id="Rea79978dc4464fde" /><Relationship Type="http://schemas.openxmlformats.org/officeDocument/2006/relationships/slide" Target="/ppt/slides/slide4.xml" Id="R5fcb26d3eadc4408" /><Relationship Type="http://schemas.openxmlformats.org/officeDocument/2006/relationships/slide" Target="/ppt/slides/slide5.xml" Id="R8cc2aa4105784335" /><Relationship Type="http://schemas.openxmlformats.org/officeDocument/2006/relationships/slide" Target="/ppt/slides/slide6.xml" Id="R96a981289c7f4801" /><Relationship Type="http://schemas.openxmlformats.org/officeDocument/2006/relationships/slide" Target="/ppt/slides/slide7.xml" Id="R475466b94a1744d1" /><Relationship Type="http://schemas.openxmlformats.org/officeDocument/2006/relationships/slide" Target="/ppt/slides/slide8.xml" Id="R19435b0dae9146e6" /><Relationship Type="http://schemas.openxmlformats.org/officeDocument/2006/relationships/slide" Target="/ppt/slides/slide9.xml" Id="R5cd73d69f6634f33" /><Relationship Type="http://schemas.openxmlformats.org/officeDocument/2006/relationships/slide" Target="/ppt/slides/slide10.xml" Id="Rdf16ec891f0f48a6" /><Relationship Type="http://schemas.openxmlformats.org/officeDocument/2006/relationships/slide" Target="/ppt/slides/slide11.xml" Id="R2b6afe3c540e44fc" /><Relationship Type="http://schemas.openxmlformats.org/officeDocument/2006/relationships/slide" Target="/ppt/slides/slide12.xml" Id="R679efd8b87fa498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6390c01d8cb4488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4e4ddc7a2ee4a0c" /><Relationship Type="http://schemas.openxmlformats.org/officeDocument/2006/relationships/notesMaster" Target="/ppt/notesMasters/notesMaster1.xml" Id="R04ffbe5768f042df" /></Relationships>
</file>

<file path=ppt/notesSlides/_rels/notesSlide2.xml.rels>&#65279;<?xml version="1.0" encoding="utf-8"?><Relationships xmlns="http://schemas.openxmlformats.org/package/2006/relationships"><Relationship Type="http://schemas.openxmlformats.org/officeDocument/2006/relationships/slide" Target="/ppt/slides/slide2.xml" Id="Reff08ff4de73463b" /><Relationship Type="http://schemas.openxmlformats.org/officeDocument/2006/relationships/notesMaster" Target="/ppt/notesMasters/notesMaster1.xml" Id="R856c280434f241ac" /></Relationships>
</file>

<file path=ppt/notesSlides/_rels/notesSlide3.xml.rels>&#65279;<?xml version="1.0" encoding="utf-8"?><Relationships xmlns="http://schemas.openxmlformats.org/package/2006/relationships"><Relationship Type="http://schemas.openxmlformats.org/officeDocument/2006/relationships/slide" Target="/ppt/slides/slide3.xml" Id="R74d1db24a28549e9" /><Relationship Type="http://schemas.openxmlformats.org/officeDocument/2006/relationships/notesMaster" Target="/ppt/notesMasters/notesMaster1.xml" Id="R2705a4e25fb640f9" /></Relationships>
</file>

<file path=ppt/notesSlides/_rels/notesSlide4.xml.rels>&#65279;<?xml version="1.0" encoding="utf-8"?><Relationships xmlns="http://schemas.openxmlformats.org/package/2006/relationships"><Relationship Type="http://schemas.openxmlformats.org/officeDocument/2006/relationships/slide" Target="/ppt/slides/slide4.xml" Id="Rf99e162a58934c71" /><Relationship Type="http://schemas.openxmlformats.org/officeDocument/2006/relationships/notesMaster" Target="/ppt/notesMasters/notesMaster1.xml" Id="Ra79954307a2e48c4" /></Relationships>
</file>

<file path=ppt/notesSlides/_rels/notesSlide5.xml.rels>&#65279;<?xml version="1.0" encoding="utf-8"?><Relationships xmlns="http://schemas.openxmlformats.org/package/2006/relationships"><Relationship Type="http://schemas.openxmlformats.org/officeDocument/2006/relationships/slide" Target="/ppt/slides/slide5.xml" Id="R417fb2956faf41d7" /><Relationship Type="http://schemas.openxmlformats.org/officeDocument/2006/relationships/notesMaster" Target="/ppt/notesMasters/notesMaster1.xml" Id="Rfb561d6964634d2e" /></Relationships>
</file>

<file path=ppt/notesSlides/_rels/notesSlide6.xml.rels>&#65279;<?xml version="1.0" encoding="utf-8"?><Relationships xmlns="http://schemas.openxmlformats.org/package/2006/relationships"><Relationship Type="http://schemas.openxmlformats.org/officeDocument/2006/relationships/slide" Target="/ppt/slides/slide6.xml" Id="R40452061110549cf" /><Relationship Type="http://schemas.openxmlformats.org/officeDocument/2006/relationships/notesMaster" Target="/ppt/notesMasters/notesMaster1.xml" Id="R53359083bf8a4bb1" /></Relationships>
</file>

<file path=ppt/notesSlides/_rels/notesSlide7.xml.rels>&#65279;<?xml version="1.0" encoding="utf-8"?><Relationships xmlns="http://schemas.openxmlformats.org/package/2006/relationships"><Relationship Type="http://schemas.openxmlformats.org/officeDocument/2006/relationships/slide" Target="/ppt/slides/slide7.xml" Id="Rb49c5156436845b6" /><Relationship Type="http://schemas.openxmlformats.org/officeDocument/2006/relationships/notesMaster" Target="/ppt/notesMasters/notesMaster1.xml" Id="R1bc5a5c2abe74d7d" /></Relationships>
</file>

<file path=ppt/notesSlides/_rels/notesSlide8.xml.rels>&#65279;<?xml version="1.0" encoding="utf-8"?><Relationships xmlns="http://schemas.openxmlformats.org/package/2006/relationships"><Relationship Type="http://schemas.openxmlformats.org/officeDocument/2006/relationships/slide" Target="/ppt/slides/slide8.xml" Id="Rfb524e95c2074af4" /><Relationship Type="http://schemas.openxmlformats.org/officeDocument/2006/relationships/notesMaster" Target="/ppt/notesMasters/notesMaster1.xml" Id="Rd19749cf6ec14cc5" /></Relationships>
</file>

<file path=ppt/notesSlides/_rels/notesSlide9.xml.rels>&#65279;<?xml version="1.0" encoding="utf-8"?><Relationships xmlns="http://schemas.openxmlformats.org/package/2006/relationships"><Relationship Type="http://schemas.openxmlformats.org/officeDocument/2006/relationships/slide" Target="/ppt/slides/slide9.xml" Id="R51d3ca85d46948c5" /><Relationship Type="http://schemas.openxmlformats.org/officeDocument/2006/relationships/notesMaster" Target="/ppt/notesMasters/notesMaster1.xml" Id="Rc67771a0b9564976"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9aeeba6aed341d6" /><Relationship Type="http://schemas.openxmlformats.org/officeDocument/2006/relationships/notesMaster" Target="/ppt/notesMasters/notesMaster1.xml" Id="R5474dd9841d24be1"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bf1a6a861ff4e98" /><Relationship Type="http://schemas.openxmlformats.org/officeDocument/2006/relationships/notesMaster" Target="/ppt/notesMasters/notesMaster1.xml" Id="R097539169c0b49f8"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a355acfefd024af9" /><Relationship Type="http://schemas.openxmlformats.org/officeDocument/2006/relationships/notesMaster" Target="/ppt/notesMasters/notesMaster1.xml" Id="R49f826458ec64da4"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Introduce the final outcome as the result of a visible creative journey. Explain that a successful piece grows from investigation, experiments, review and refinement rather than appearing as an unrelated last-minute idea.</a:t>
            </a:r>
          </a:p>
          <a:p xmlns:a="http://schemas.openxmlformats.org/drawingml/2006/main">
            <a:r>
              <a:t/>
            </a:r>
          </a:p>
          <a:p xmlns:a="http://schemas.openxmlformats.org/drawingml/2006/main">
            <a:r>
              <a:t>[Sources]</a:t>
            </a:r>
          </a:p>
          <a:p xmlns:a="http://schemas.openxmlformats.org/drawingml/2006/main">
            <a:r>
              <a:t>- Original Portfolio to A Star teaching material.</a:t>
            </a:r>
          </a:p>
          <a:p xmlns:a="http://schemas.openxmlformats.org/drawingml/2006/main">
            <a:r>
              <a:t>- Original AI-generated student-art image created for this resource.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Trace one project idea from its starting point through a practical test and a refinement. Ask students to identify the evidence that makes the eventual outcome feel connected to the project.</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Model a short intention aloud. Keep it specific enough to guide choices but open enough to develop. Students should be able to say what they want to communicate, what the viewer should notice and why the idea matters to them.</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Students do not need to include every experiment in the final outcome. Ask them to select, develop, combine or leave out evidence according to the intention. The best choice is the one that moves the idea forward.</a:t>
            </a:r>
          </a:p>
          <a:p xmlns:a="http://schemas.openxmlformats.org/drawingml/2006/main">
            <a:r>
              <a:t/>
            </a:r>
          </a:p>
          <a:p xmlns:a="http://schemas.openxmlformats.org/drawingml/2006/main">
            <a:r>
              <a:t>[Sources]</a:t>
            </a:r>
          </a:p>
          <a:p xmlns:a="http://schemas.openxmlformats.org/drawingml/2006/main">
            <a:r>
              <a:t>- Original Portfolio to A Star teaching material.</a:t>
            </a:r>
          </a:p>
          <a:p xmlns:a="http://schemas.openxmlformats.org/drawingml/2006/main">
            <a:r>
              <a:t>- Original AI-generated student-art image created for this resource.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identify a principle from an artist or designer—such as cropping, layering, repetition or colour—then adapt it to their own subject and intention. The goal is influence, not imitation.</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quick thumbnails to test composition, viewpoint and scale before students invest time in the final piece. Encourage three genuinely different possibilities, then compare them against the intention.</a:t>
            </a:r>
          </a:p>
          <a:p xmlns:a="http://schemas.openxmlformats.org/drawingml/2006/main">
            <a:r>
              <a:t/>
            </a:r>
          </a:p>
          <a:p xmlns:a="http://schemas.openxmlformats.org/drawingml/2006/main">
            <a:r>
              <a:t>[Sources]</a:t>
            </a:r>
          </a:p>
          <a:p xmlns:a="http://schemas.openxmlformats.org/drawingml/2006/main">
            <a:r>
              <a:t>- Original Portfolio to A Star teaching material.</a:t>
            </a:r>
          </a:p>
          <a:p xmlns:a="http://schemas.openxmlformats.org/drawingml/2006/main">
            <a:r>
              <a:t>- Original AI-generated student-art image created for this resource.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Testing is most useful when one important variable changes at a time. Ask students to state what they will test and why that decision matters to the final outcome.</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Trace the visual decisions across the three stages. Ask what changed, why it changed and how the later version better supports the intention. Development should be visible rather than merely described.</a:t>
            </a:r>
          </a:p>
          <a:p xmlns:a="http://schemas.openxmlformats.org/drawingml/2006/main">
            <a:r>
              <a:t/>
            </a:r>
          </a:p>
          <a:p xmlns:a="http://schemas.openxmlformats.org/drawingml/2006/main">
            <a:r>
              <a:t>[Sources]</a:t>
            </a:r>
          </a:p>
          <a:p xmlns:a="http://schemas.openxmlformats.org/drawingml/2006/main">
            <a:r>
              <a:t>- Original Portfolio to A Star teaching material.</a:t>
            </a:r>
          </a:p>
          <a:p xmlns:a="http://schemas.openxmlformats.org/drawingml/2006/main">
            <a:r>
              <a:t>- Original AI-generated student-art image created for this resource.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Ask students to write a realistic sequence: prepare materials, build the main structure, pause to review and then refine. The review point prevents the plan becoming a rigid checklist.</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Connect the outcome back to the whole project. AO1 informs the idea, AO2 tests possibilities, AO3 records decisions and AO4 realises the intention. The final piece should make those connections visible.</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Compare the two plans. The stronger version identifies evidence from the project and names the next test. Ask students which plan would make starting the final piece easier and why.</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Give students five minutes to state their intention, select the strongest supporting evidence and name the next practical test. Peer check: is the step specific, realistic and clearly connected to the project?</a:t>
            </a:r>
          </a:p>
          <a:p xmlns:a="http://schemas.openxmlformats.org/drawingml/2006/main">
            <a:r>
              <a:t/>
            </a:r>
          </a:p>
          <a:p xmlns:a="http://schemas.openxmlformats.org/drawingml/2006/main">
            <a:r>
              <a:t>[Sources]</a:t>
            </a:r>
          </a:p>
          <a:p xmlns:a="http://schemas.openxmlformats.org/drawingml/2006/main">
            <a:r>
              <a:t>- Original Portfolio to A Star teaching material.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ea24f49802d64c0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d921b4d057564a51" /><Relationship Type="http://schemas.openxmlformats.org/officeDocument/2006/relationships/slideLayout" Target="/ppt/slideLayouts/slideLayout1.xml" Id="R61a6ed35fc96488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1a6ed35fc96488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0e55301068684a03" /><Relationship Type="http://schemas.openxmlformats.org/officeDocument/2006/relationships/image" Target="/ppt/media/image.png" Id="R3b4363ff37ae4389" /><Relationship Type="http://schemas.openxmlformats.org/officeDocument/2006/relationships/notesSlide" Target="/ppt/notesSlides/notesSlide1.xml" Id="Rfd4bd26a8bea493f"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20d9150c68d14dbb" /><Relationship Type="http://schemas.openxmlformats.org/officeDocument/2006/relationships/notesSlide" Target="/ppt/notesSlides/notesSlide2.xml" Id="R5d3dfd22f6214d27"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d1cf13a0502945b0" /><Relationship Type="http://schemas.openxmlformats.org/officeDocument/2006/relationships/notesSlide" Target="/ppt/notesSlides/notesSlide3.xml" Id="R2597f8d7251e4d18"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6f7678a03ce47ab" /><Relationship Type="http://schemas.openxmlformats.org/officeDocument/2006/relationships/image" Target="/ppt/media/image2.png" Id="Rd1247703d9324c9c" /><Relationship Type="http://schemas.openxmlformats.org/officeDocument/2006/relationships/notesSlide" Target="/ppt/notesSlides/notesSlide4.xml" Id="R98afc16b8eaf4c38"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d1a77ac841c4b0d" /><Relationship Type="http://schemas.openxmlformats.org/officeDocument/2006/relationships/notesSlide" Target="/ppt/notesSlides/notesSlide5.xml" Id="R309fc0c623db43be"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96eeef7fb2c4d32" /><Relationship Type="http://schemas.openxmlformats.org/officeDocument/2006/relationships/image" Target="/ppt/media/image3.png" Id="R4677fe74ad2a4da2" /><Relationship Type="http://schemas.openxmlformats.org/officeDocument/2006/relationships/notesSlide" Target="/ppt/notesSlides/notesSlide6.xml" Id="R037a4e5bf4a44ac3"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e675b82345a643d1" /><Relationship Type="http://schemas.openxmlformats.org/officeDocument/2006/relationships/notesSlide" Target="/ppt/notesSlides/notesSlide7.xml" Id="R8693a0bfed0b45a6"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b896911f70564b08" /><Relationship Type="http://schemas.openxmlformats.org/officeDocument/2006/relationships/image" Target="/ppt/media/image4.png" Id="R9b2ef384ecbe432f" /><Relationship Type="http://schemas.openxmlformats.org/officeDocument/2006/relationships/notesSlide" Target="/ppt/notesSlides/notesSlide8.xml" Id="Rde150ec22d9b498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5f48ff19ddb4439e" /><Relationship Type="http://schemas.openxmlformats.org/officeDocument/2006/relationships/notesSlide" Target="/ppt/notesSlides/notesSlide9.xml" Id="R2985a30526ed406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7bc0c54ff5454a63" /><Relationship Type="http://schemas.openxmlformats.org/officeDocument/2006/relationships/notesSlide" Target="/ppt/notesSlides/notesSlide10.xml" Id="Rc99cb71124914e2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e12121400a454aeb" /><Relationship Type="http://schemas.openxmlformats.org/officeDocument/2006/relationships/notesSlide" Target="/ppt/notesSlides/notesSlide11.xml" Id="Rfd21fd36d3b44d6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dcf7768d43ee459e" /><Relationship Type="http://schemas.openxmlformats.org/officeDocument/2006/relationships/notesSlide" Target="/ppt/notesSlides/notesSlide12.xml" Id="R5d91622ca65540af" /></Relationships>
</file>

<file path=ppt/slides/slide1.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pic>
        <p:nvPicPr>
          <p:cNvPr id="9" name=""/>
          <p:cNvPicPr>
            <a:picLocks xmlns:a="http://schemas.openxmlformats.org/drawingml/2006/main" noChangeAspect="1"/>
          </p:cNvPicPr>
          <p:nvPr/>
        </p:nvPicPr>
        <p:blipFill>
          <a:blip xmlns:r="http://schemas.openxmlformats.org/officeDocument/2006/relationships" xmlns:a="http://schemas.openxmlformats.org/drawingml/2006/main" r:embed="R3b4363ff37ae4389"/>
          <a:srcRect xmlns:a="http://schemas.openxmlformats.org/drawingml/2006/main" l="0" t="27" r="0" b="27"/>
          <a:stretch xmlns:a="http://schemas.openxmlformats.org/drawingml/2006/main">
            <a:fillRect l="0" t="0" r="0" b="0"/>
          </a:stretch>
        </p:blipFill>
        <p:spPr>
          <a:xfrm xmlns:a="http://schemas.openxmlformats.org/drawingml/2006/main" flipH="0" flipV="0">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D2A52736-C59F-47EE-ACB4-990A2FCF7F88}"/>
              </a:ext>
            </a:extLst>
          </p:cNvPr>
          <p:cNvSpPr>
            <a:spLocks xmlns:a="http://schemas.openxmlformats.org/drawingml/2006/main" noGrp="1"/>
          </p:cNvSpPr>
          <p:nvPr/>
        </p:nvSpPr>
        <p:spPr>
          <a:xfrm xmlns:a="http://schemas.openxmlformats.org/drawingml/2006/main">
            <a:off x="0" y="0"/>
            <a:ext cx="5334000" cy="6858000"/>
          </a:xfrm>
          <a:prstGeom xmlns:a="http://schemas.openxmlformats.org/drawingml/2006/main" prst="rect">
            <a:avLst/>
          </a:prstGeom>
          <a:solidFill xmlns:a="http://schemas.openxmlformats.org/drawingml/2006/main">
            <a:srgbClr val="20202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844BA035-940F-4900-A94E-AB47E582F973}"/>
              </a:ext>
            </a:extLst>
          </p:cNvPr>
          <p:cNvSpPr>
            <a:spLocks xmlns:a="http://schemas.openxmlformats.org/drawingml/2006/main" noGrp="1"/>
          </p:cNvSpPr>
          <p:nvPr/>
        </p:nvSpPr>
        <p:spPr>
          <a:xfrm xmlns:a="http://schemas.openxmlformats.org/drawingml/2006/main">
            <a:off x="552450" y="838200"/>
            <a:ext cx="66675" cy="3714750"/>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71445A84-DC9F-4F34-BF3E-58779CEA7798}"/>
              </a:ext>
            </a:extLst>
          </p:cNvPr>
          <p:cNvSpPr>
            <a:spLocks xmlns:a="http://schemas.openxmlformats.org/drawingml/2006/main" noGrp="1"/>
          </p:cNvSpPr>
          <p:nvPr/>
        </p:nvSpPr>
        <p:spPr>
          <a:xfrm xmlns:a="http://schemas.openxmlformats.org/drawingml/2006/main">
            <a:off x="876300" y="102870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425" b="1">
                <a:solidFill>
                  <a:srgbClr val="FF8000"/>
                </a:solidFill>
              </a:defRPr>
            </a:pPr>
            <a:r>
              <a:rPr sz="1425" b="1">
                <a:solidFill>
                  <a:srgbClr val="FF8000"/>
                </a:solidFill>
              </a:rPr>
              <a:t>FINAL OUTCOME</a:t>
            </a:r>
          </a:p>
        </p:txBody>
      </p:sp>
      <p:sp>
        <p:nvSpPr>
          <p:cNvPr id="5" name="">
            <a:extLst xmlns:a="http://schemas.openxmlformats.org/drawingml/2006/main">
              <a:ext uri="{FF2B5EF4-FFF2-40B4-BE49-F238E27FC236}">
                <a16:creationId xmlns:a16="http://schemas.microsoft.com/office/drawing/2014/main" id="{9FA82943-9B42-467F-B357-102F4565D975}"/>
              </a:ext>
            </a:extLst>
          </p:cNvPr>
          <p:cNvSpPr>
            <a:spLocks xmlns:a="http://schemas.openxmlformats.org/drawingml/2006/main" noGrp="1"/>
          </p:cNvSpPr>
          <p:nvPr/>
        </p:nvSpPr>
        <p:spPr>
          <a:xfrm xmlns:a="http://schemas.openxmlformats.org/drawingml/2006/main">
            <a:off x="876300" y="1657350"/>
            <a:ext cx="395287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900" b="1">
                <a:solidFill>
                  <a:srgbClr val="FFFFFF"/>
                </a:solidFill>
              </a:defRPr>
            </a:pPr>
            <a:r>
              <a:rPr sz="3900" b="1">
                <a:solidFill>
                  <a:srgbClr val="FFFFFF"/>
                </a:solidFill>
              </a:rPr>
              <a:t>Planning a Successful</a:t>
            </a:r>
          </a:p>
          <a:p xmlns:a="http://schemas.openxmlformats.org/drawingml/2006/main">
            <a:pPr algn="l">
              <a:buNone/>
              <a:defRPr sz="3900" b="1">
                <a:solidFill>
                  <a:srgbClr val="FFFFFF"/>
                </a:solidFill>
              </a:defRPr>
            </a:pPr>
            <a:r>
              <a:rPr sz="3900" b="1">
                <a:solidFill>
                  <a:srgbClr val="FFFFFF"/>
                </a:solidFill>
              </a:rPr>
              <a:t>Final Outcome</a:t>
            </a:r>
          </a:p>
        </p:txBody>
      </p:sp>
      <p:sp>
        <p:nvSpPr>
          <p:cNvPr id="6" name="">
            <a:extLst xmlns:a="http://schemas.openxmlformats.org/drawingml/2006/main">
              <a:ext uri="{FF2B5EF4-FFF2-40B4-BE49-F238E27FC236}">
                <a16:creationId xmlns:a16="http://schemas.microsoft.com/office/drawing/2014/main" id="{B0E426BC-5492-4264-A670-ACB3CFA7D6FA}"/>
              </a:ext>
            </a:extLst>
          </p:cNvPr>
          <p:cNvSpPr>
            <a:spLocks xmlns:a="http://schemas.openxmlformats.org/drawingml/2006/main" noGrp="1"/>
          </p:cNvSpPr>
          <p:nvPr/>
        </p:nvSpPr>
        <p:spPr>
          <a:xfrm xmlns:a="http://schemas.openxmlformats.org/drawingml/2006/main">
            <a:off x="876300" y="3695700"/>
            <a:ext cx="3905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725" b="0">
                <a:solidFill>
                  <a:srgbClr val="FFFFFF"/>
                </a:solidFill>
              </a:defRPr>
            </a:pPr>
            <a:r>
              <a:rPr sz="1725" b="0">
                <a:solidFill>
                  <a:srgbClr val="FFFFFF"/>
                </a:solidFill>
              </a:rPr>
              <a:t>Turning development into a</a:t>
            </a:r>
          </a:p>
          <a:p xmlns:a="http://schemas.openxmlformats.org/drawingml/2006/main">
            <a:pPr algn="l">
              <a:buNone/>
              <a:defRPr sz="1725" b="0">
                <a:solidFill>
                  <a:srgbClr val="FFFFFF"/>
                </a:solidFill>
              </a:defRPr>
            </a:pPr>
            <a:r>
              <a:rPr sz="1725" b="0">
                <a:solidFill>
                  <a:srgbClr val="FFFFFF"/>
                </a:solidFill>
              </a:rPr>
              <a:t>purposeful final piece</a:t>
            </a:r>
          </a:p>
        </p:txBody>
      </p:sp>
      <p:sp>
        <p:nvSpPr>
          <p:cNvPr id="7" name="">
            <a:extLst xmlns:a="http://schemas.openxmlformats.org/drawingml/2006/main">
              <a:ext uri="{FF2B5EF4-FFF2-40B4-BE49-F238E27FC236}">
                <a16:creationId xmlns:a16="http://schemas.microsoft.com/office/drawing/2014/main" id="{20115F15-2EA0-4F8D-BA1B-1900D82FC31F}"/>
              </a:ext>
            </a:extLst>
          </p:cNvPr>
          <p:cNvSpPr>
            <a:spLocks xmlns:a="http://schemas.openxmlformats.org/drawingml/2006/main" noGrp="1"/>
          </p:cNvSpPr>
          <p:nvPr/>
        </p:nvSpPr>
        <p:spPr>
          <a:xfrm xmlns:a="http://schemas.openxmlformats.org/drawingml/2006/main">
            <a:off x="876300" y="6076950"/>
            <a:ext cx="314325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975" b="1">
                <a:solidFill>
                  <a:srgbClr val="D0D0D0"/>
                </a:solidFill>
              </a:defRPr>
            </a:pPr>
            <a:r>
              <a:rPr sz="975" b="1">
                <a:solidFill>
                  <a:srgbClr val="D0D0D0"/>
                </a:solidFill>
              </a:rPr>
              <a:t>PORTFOLIO TO A STAR</a:t>
            </a:r>
          </a:p>
        </p:txBody>
      </p:sp>
    </p:spTree>
    <p:extLst>
      <p:ext uri="{BB962C8B-B14F-4D97-AF65-F5344CB8AC3E}">
        <p14:creationId xmlns:p14="http://schemas.microsoft.com/office/powerpoint/2010/main" val="1188656126"/>
      </p:ext>
    </p:extLst>
  </p:cSld>
</p:sld>
</file>

<file path=ppt/slides/slide2.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FB25C77-BEC3-4283-8532-27B8FE8B8D18}"/>
              </a:ext>
            </a:extLst>
          </p:cNvPr>
          <p:cNvSpPr>
            <a:spLocks xmlns:a="http://schemas.openxmlformats.org/drawingml/2006/main" noGrp="1"/>
          </p:cNvSpPr>
          <p:nvPr/>
        </p:nvSpPr>
        <p:spPr>
          <a:xfrm xmlns:a="http://schemas.openxmlformats.org/drawingml/2006/main">
            <a:off x="552450" y="590550"/>
            <a:ext cx="1066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000" b="1">
                <a:solidFill>
                  <a:srgbClr val="FFFFFF"/>
                </a:solidFill>
              </a:defRPr>
            </a:pPr>
            <a:r>
              <a:rPr sz="3000" b="1">
                <a:solidFill>
                  <a:srgbClr val="FFFFFF"/>
                </a:solidFill>
              </a:rPr>
              <a:t>A final outcome grows from the journey</a:t>
            </a:r>
          </a:p>
        </p:txBody>
      </p:sp>
      <p:sp>
        <p:nvSpPr>
          <p:cNvPr id="2" name="">
            <a:extLst xmlns:a="http://schemas.openxmlformats.org/drawingml/2006/main">
              <a:ext uri="{FF2B5EF4-FFF2-40B4-BE49-F238E27FC236}">
                <a16:creationId xmlns:a16="http://schemas.microsoft.com/office/drawing/2014/main" id="{E99C93B7-CB35-4285-B8E2-09C161B58690}"/>
              </a:ext>
            </a:extLst>
          </p:cNvPr>
          <p:cNvSpPr>
            <a:spLocks xmlns:a="http://schemas.openxmlformats.org/drawingml/2006/main" noGrp="1"/>
          </p:cNvSpPr>
          <p:nvPr/>
        </p:nvSpPr>
        <p:spPr>
          <a:xfrm xmlns:a="http://schemas.openxmlformats.org/drawingml/2006/main">
            <a:off x="552450" y="1381125"/>
            <a:ext cx="123825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AB0269D2-2A9D-404F-A8F7-EEC0073B5F6B}"/>
              </a:ext>
            </a:extLst>
          </p:cNvPr>
          <p:cNvSpPr>
            <a:spLocks xmlns:a="http://schemas.openxmlformats.org/drawingml/2006/main" noGrp="1"/>
          </p:cNvSpPr>
          <p:nvPr/>
        </p:nvSpPr>
        <p:spPr>
          <a:xfrm xmlns:a="http://schemas.openxmlformats.org/drawingml/2006/main">
            <a:off x="781050" y="2628900"/>
            <a:ext cx="26670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600" b="1">
                <a:solidFill>
                  <a:srgbClr val="FFFFFF"/>
                </a:solidFill>
              </a:defRPr>
            </a:pPr>
            <a:r>
              <a:rPr sz="3600" b="1">
                <a:solidFill>
                  <a:srgbClr val="FFFFFF"/>
                </a:solidFill>
              </a:rPr>
              <a:t>IDEA</a:t>
            </a:r>
          </a:p>
        </p:txBody>
      </p:sp>
      <p:sp>
        <p:nvSpPr>
          <p:cNvPr id="4" name="">
            <a:extLst xmlns:a="http://schemas.openxmlformats.org/drawingml/2006/main">
              <a:ext uri="{FF2B5EF4-FFF2-40B4-BE49-F238E27FC236}">
                <a16:creationId xmlns:a16="http://schemas.microsoft.com/office/drawing/2014/main" id="{9312C076-61EB-4D38-A1DE-123395216A3D}"/>
              </a:ext>
            </a:extLst>
          </p:cNvPr>
          <p:cNvSpPr>
            <a:spLocks xmlns:a="http://schemas.openxmlformats.org/drawingml/2006/main" noGrp="1"/>
          </p:cNvSpPr>
          <p:nvPr/>
        </p:nvSpPr>
        <p:spPr>
          <a:xfrm xmlns:a="http://schemas.openxmlformats.org/drawingml/2006/main">
            <a:off x="3524250" y="2667000"/>
            <a:ext cx="762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450" b="1">
                <a:solidFill>
                  <a:srgbClr val="FF8000"/>
                </a:solidFill>
              </a:defRPr>
            </a:pPr>
            <a:r>
              <a:rPr sz="3450" b="1">
                <a:solidFill>
                  <a:srgbClr val="FF8000"/>
                </a:solidFill>
              </a:rPr>
              <a:t>→</a:t>
            </a:r>
          </a:p>
        </p:txBody>
      </p:sp>
      <p:sp>
        <p:nvSpPr>
          <p:cNvPr id="5" name="">
            <a:extLst xmlns:a="http://schemas.openxmlformats.org/drawingml/2006/main">
              <a:ext uri="{FF2B5EF4-FFF2-40B4-BE49-F238E27FC236}">
                <a16:creationId xmlns:a16="http://schemas.microsoft.com/office/drawing/2014/main" id="{9CC5C7DA-FF82-471D-BB5F-5E70AD2275EB}"/>
              </a:ext>
            </a:extLst>
          </p:cNvPr>
          <p:cNvSpPr>
            <a:spLocks xmlns:a="http://schemas.openxmlformats.org/drawingml/2006/main" noGrp="1"/>
          </p:cNvSpPr>
          <p:nvPr/>
        </p:nvSpPr>
        <p:spPr>
          <a:xfrm xmlns:a="http://schemas.openxmlformats.org/drawingml/2006/main">
            <a:off x="4381500" y="2628900"/>
            <a:ext cx="285750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600" b="1">
                <a:solidFill>
                  <a:srgbClr val="FFFFFF"/>
                </a:solidFill>
              </a:defRPr>
            </a:pPr>
            <a:r>
              <a:rPr sz="3600" b="1">
                <a:solidFill>
                  <a:srgbClr val="FFFFFF"/>
                </a:solidFill>
              </a:rPr>
              <a:t>TEST</a:t>
            </a:r>
          </a:p>
        </p:txBody>
      </p:sp>
      <p:sp>
        <p:nvSpPr>
          <p:cNvPr id="6" name="">
            <a:extLst xmlns:a="http://schemas.openxmlformats.org/drawingml/2006/main">
              <a:ext uri="{FF2B5EF4-FFF2-40B4-BE49-F238E27FC236}">
                <a16:creationId xmlns:a16="http://schemas.microsoft.com/office/drawing/2014/main" id="{3B16767F-DDD6-4B2A-83B5-3E8FCD1619A7}"/>
              </a:ext>
            </a:extLst>
          </p:cNvPr>
          <p:cNvSpPr>
            <a:spLocks xmlns:a="http://schemas.openxmlformats.org/drawingml/2006/main" noGrp="1"/>
          </p:cNvSpPr>
          <p:nvPr/>
        </p:nvSpPr>
        <p:spPr>
          <a:xfrm xmlns:a="http://schemas.openxmlformats.org/drawingml/2006/main">
            <a:off x="7334250" y="2667000"/>
            <a:ext cx="762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450" b="1">
                <a:solidFill>
                  <a:srgbClr val="FF8000"/>
                </a:solidFill>
              </a:defRPr>
            </a:pPr>
            <a:r>
              <a:rPr sz="3450" b="1">
                <a:solidFill>
                  <a:srgbClr val="FF8000"/>
                </a:solidFill>
              </a:rPr>
              <a:t>→</a:t>
            </a:r>
          </a:p>
        </p:txBody>
      </p:sp>
      <p:sp>
        <p:nvSpPr>
          <p:cNvPr id="7" name="">
            <a:extLst xmlns:a="http://schemas.openxmlformats.org/drawingml/2006/main">
              <a:ext uri="{FF2B5EF4-FFF2-40B4-BE49-F238E27FC236}">
                <a16:creationId xmlns:a16="http://schemas.microsoft.com/office/drawing/2014/main" id="{93A094CD-92A9-4003-8B8F-4C86CFFB6369}"/>
              </a:ext>
            </a:extLst>
          </p:cNvPr>
          <p:cNvSpPr>
            <a:spLocks xmlns:a="http://schemas.openxmlformats.org/drawingml/2006/main" noGrp="1"/>
          </p:cNvSpPr>
          <p:nvPr/>
        </p:nvSpPr>
        <p:spPr>
          <a:xfrm xmlns:a="http://schemas.openxmlformats.org/drawingml/2006/main">
            <a:off x="8191500" y="2628900"/>
            <a:ext cx="27622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600" b="1">
                <a:solidFill>
                  <a:srgbClr val="FFFFFF"/>
                </a:solidFill>
              </a:defRPr>
            </a:pPr>
            <a:r>
              <a:rPr sz="3600" b="1">
                <a:solidFill>
                  <a:srgbClr val="FFFFFF"/>
                </a:solidFill>
              </a:rPr>
              <a:t>REFINE</a:t>
            </a:r>
          </a:p>
        </p:txBody>
      </p:sp>
      <p:sp>
        <p:nvSpPr>
          <p:cNvPr id="8" name="">
            <a:extLst xmlns:a="http://schemas.openxmlformats.org/drawingml/2006/main">
              <a:ext uri="{FF2B5EF4-FFF2-40B4-BE49-F238E27FC236}">
                <a16:creationId xmlns:a16="http://schemas.microsoft.com/office/drawing/2014/main" id="{8B06ABE2-31BA-41D3-BB21-2B74F9DA7773}"/>
              </a:ext>
            </a:extLst>
          </p:cNvPr>
          <p:cNvSpPr>
            <a:spLocks xmlns:a="http://schemas.openxmlformats.org/drawingml/2006/main" noGrp="1"/>
          </p:cNvSpPr>
          <p:nvPr/>
        </p:nvSpPr>
        <p:spPr>
          <a:xfrm xmlns:a="http://schemas.openxmlformats.org/drawingml/2006/main">
            <a:off x="2571750" y="3848100"/>
            <a:ext cx="7048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0">
                <a:solidFill>
                  <a:srgbClr val="D7D7D7"/>
                </a:solidFill>
              </a:defRPr>
            </a:pPr>
            <a:r>
              <a:rPr sz="2025" b="0">
                <a:solidFill>
                  <a:srgbClr val="D7D7D7"/>
                </a:solidFill>
              </a:rPr>
              <a:t>The final piece should not arrive from nowhere.</a:t>
            </a:r>
          </a:p>
        </p:txBody>
      </p:sp>
      <p:sp>
        <p:nvSpPr>
          <p:cNvPr id="9" name="">
            <a:extLst xmlns:a="http://schemas.openxmlformats.org/drawingml/2006/main">
              <a:ext uri="{FF2B5EF4-FFF2-40B4-BE49-F238E27FC236}">
                <a16:creationId xmlns:a16="http://schemas.microsoft.com/office/drawing/2014/main" id="{B67E8702-0491-4CA5-AF86-60E2822AB50E}"/>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defRPr>
            </a:pPr>
            <a:r>
              <a:rPr sz="825" b="1">
                <a:solidFill>
                  <a:srgbClr val="C8C8C8"/>
                </a:solidFill>
              </a:rPr>
              <a:t>PORTFOLIO TO A STAR  •  TEACHER RESOURCE</a:t>
            </a:r>
          </a:p>
        </p:txBody>
      </p:sp>
      <p:sp>
        <p:nvSpPr>
          <p:cNvPr id="10" name="">
            <a:extLst xmlns:a="http://schemas.openxmlformats.org/drawingml/2006/main">
              <a:ext uri="{FF2B5EF4-FFF2-40B4-BE49-F238E27FC236}">
                <a16:creationId xmlns:a16="http://schemas.microsoft.com/office/drawing/2014/main" id="{90A0EBF3-3E0C-4A26-9A87-29491DD01074}"/>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defRPr>
            </a:pPr>
            <a:r>
              <a:rPr sz="825" b="1">
                <a:solidFill>
                  <a:srgbClr val="C8C8C8"/>
                </a:solidFill>
              </a:rPr>
              <a:t>02</a:t>
            </a:r>
          </a:p>
        </p:txBody>
      </p:sp>
    </p:spTree>
    <p:extLst>
      <p:ext uri="{BB962C8B-B14F-4D97-AF65-F5344CB8AC3E}">
        <p14:creationId xmlns:p14="http://schemas.microsoft.com/office/powerpoint/2010/main" val="24602473"/>
      </p:ext>
    </p:extLst>
  </p:cSld>
</p:sld>
</file>

<file path=ppt/slides/slide3.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0153AF2A-E3D2-4F05-A2FA-04617F0D4E79}"/>
              </a:ext>
            </a:extLst>
          </p:cNvPr>
          <p:cNvSpPr>
            <a:spLocks xmlns:a="http://schemas.openxmlformats.org/drawingml/2006/main" noGrp="1"/>
          </p:cNvSpPr>
          <p:nvPr/>
        </p:nvSpPr>
        <p:spPr>
          <a:xfrm xmlns:a="http://schemas.openxmlformats.org/drawingml/2006/main">
            <a:off x="552450" y="552450"/>
            <a:ext cx="10668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925" b="1">
                <a:solidFill>
                  <a:srgbClr val="272727"/>
                </a:solidFill>
              </a:defRPr>
            </a:pPr>
            <a:r>
              <a:rPr sz="2925" b="1">
                <a:solidFill>
                  <a:srgbClr val="272727"/>
                </a:solidFill>
              </a:rPr>
              <a:t>Define the intention first</a:t>
            </a:r>
          </a:p>
        </p:txBody>
      </p:sp>
      <p:sp>
        <p:nvSpPr>
          <p:cNvPr id="2" name="">
            <a:extLst xmlns:a="http://schemas.openxmlformats.org/drawingml/2006/main">
              <a:ext uri="{FF2B5EF4-FFF2-40B4-BE49-F238E27FC236}">
                <a16:creationId xmlns:a16="http://schemas.microsoft.com/office/drawing/2014/main" id="{FBBEB675-93BB-4654-B3DD-BCDA4F61F9F9}"/>
              </a:ext>
            </a:extLst>
          </p:cNvPr>
          <p:cNvSpPr>
            <a:spLocks xmlns:a="http://schemas.openxmlformats.org/drawingml/2006/main" noGrp="1"/>
          </p:cNvSpPr>
          <p:nvPr/>
        </p:nvSpPr>
        <p:spPr>
          <a:xfrm xmlns:a="http://schemas.openxmlformats.org/drawingml/2006/main">
            <a:off x="552450" y="1304925"/>
            <a:ext cx="123825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536CB711-1948-4BBE-8AC1-094A59B502E4}"/>
              </a:ext>
            </a:extLst>
          </p:cNvPr>
          <p:cNvSpPr>
            <a:spLocks xmlns:a="http://schemas.openxmlformats.org/drawingml/2006/main" noGrp="1"/>
          </p:cNvSpPr>
          <p:nvPr/>
        </p:nvSpPr>
        <p:spPr>
          <a:xfrm xmlns:a="http://schemas.openxmlformats.org/drawingml/2006/main">
            <a:off x="704850" y="2286000"/>
            <a:ext cx="3143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00" b="1">
                <a:solidFill>
                  <a:srgbClr val="FF8000"/>
                </a:solidFill>
              </a:defRPr>
            </a:pPr>
            <a:r>
              <a:rPr sz="3900" b="1">
                <a:solidFill>
                  <a:srgbClr val="FF8000"/>
                </a:solidFill>
              </a:rPr>
              <a:t>PURPOSE?</a:t>
            </a:r>
          </a:p>
        </p:txBody>
      </p:sp>
      <p:sp>
        <p:nvSpPr>
          <p:cNvPr id="4" name="">
            <a:extLst xmlns:a="http://schemas.openxmlformats.org/drawingml/2006/main">
              <a:ext uri="{FF2B5EF4-FFF2-40B4-BE49-F238E27FC236}">
                <a16:creationId xmlns:a16="http://schemas.microsoft.com/office/drawing/2014/main" id="{8F30CB6C-4E23-422F-B3AD-B449D72D883F}"/>
              </a:ext>
            </a:extLst>
          </p:cNvPr>
          <p:cNvSpPr>
            <a:spLocks xmlns:a="http://schemas.openxmlformats.org/drawingml/2006/main" noGrp="1"/>
          </p:cNvSpPr>
          <p:nvPr/>
        </p:nvSpPr>
        <p:spPr>
          <a:xfrm xmlns:a="http://schemas.openxmlformats.org/drawingml/2006/main">
            <a:off x="704850" y="3143250"/>
            <a:ext cx="3143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800" b="0">
                <a:solidFill>
                  <a:srgbClr val="272727"/>
                </a:solidFill>
              </a:defRPr>
            </a:pPr>
            <a:r>
              <a:rPr sz="1800" b="0">
                <a:solidFill>
                  <a:srgbClr val="272727"/>
                </a:solidFill>
              </a:rPr>
              <a:t>What am I communicating?</a:t>
            </a:r>
          </a:p>
        </p:txBody>
      </p:sp>
      <p:sp>
        <p:nvSpPr>
          <p:cNvPr id="5" name="">
            <a:extLst xmlns:a="http://schemas.openxmlformats.org/drawingml/2006/main">
              <a:ext uri="{FF2B5EF4-FFF2-40B4-BE49-F238E27FC236}">
                <a16:creationId xmlns:a16="http://schemas.microsoft.com/office/drawing/2014/main" id="{C823956D-FA20-416B-8F7E-FBA7CFB19721}"/>
              </a:ext>
            </a:extLst>
          </p:cNvPr>
          <p:cNvSpPr>
            <a:spLocks xmlns:a="http://schemas.openxmlformats.org/drawingml/2006/main" noGrp="1"/>
          </p:cNvSpPr>
          <p:nvPr/>
        </p:nvSpPr>
        <p:spPr>
          <a:xfrm xmlns:a="http://schemas.openxmlformats.org/drawingml/2006/main">
            <a:off x="4057650" y="2095500"/>
            <a:ext cx="19050" cy="1714500"/>
          </a:xfrm>
          <a:prstGeom xmlns:a="http://schemas.openxmlformats.org/drawingml/2006/main" prst="rect">
            <a:avLst/>
          </a:prstGeom>
          <a:solidFill xmlns:a="http://schemas.openxmlformats.org/drawingml/2006/main">
            <a:srgbClr val="D8D2C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604DD33-2FCA-4F12-BD32-85E169A76C0B}"/>
              </a:ext>
            </a:extLst>
          </p:cNvPr>
          <p:cNvSpPr>
            <a:spLocks xmlns:a="http://schemas.openxmlformats.org/drawingml/2006/main" noGrp="1"/>
          </p:cNvSpPr>
          <p:nvPr/>
        </p:nvSpPr>
        <p:spPr>
          <a:xfrm xmlns:a="http://schemas.openxmlformats.org/drawingml/2006/main">
            <a:off x="4514850" y="2286000"/>
            <a:ext cx="3143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00" b="1">
                <a:solidFill>
                  <a:srgbClr val="FF8000"/>
                </a:solidFill>
              </a:defRPr>
            </a:pPr>
            <a:r>
              <a:rPr sz="3900" b="1">
                <a:solidFill>
                  <a:srgbClr val="FF8000"/>
                </a:solidFill>
              </a:rPr>
              <a:t>VIEWER?</a:t>
            </a:r>
          </a:p>
        </p:txBody>
      </p:sp>
      <p:sp>
        <p:nvSpPr>
          <p:cNvPr id="7" name="">
            <a:extLst xmlns:a="http://schemas.openxmlformats.org/drawingml/2006/main">
              <a:ext uri="{FF2B5EF4-FFF2-40B4-BE49-F238E27FC236}">
                <a16:creationId xmlns:a16="http://schemas.microsoft.com/office/drawing/2014/main" id="{8C999CE8-EDCC-4B28-9092-E385880D542C}"/>
              </a:ext>
            </a:extLst>
          </p:cNvPr>
          <p:cNvSpPr>
            <a:spLocks xmlns:a="http://schemas.openxmlformats.org/drawingml/2006/main" noGrp="1"/>
          </p:cNvSpPr>
          <p:nvPr/>
        </p:nvSpPr>
        <p:spPr>
          <a:xfrm xmlns:a="http://schemas.openxmlformats.org/drawingml/2006/main">
            <a:off x="4514850" y="3143250"/>
            <a:ext cx="3143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800" b="0">
                <a:solidFill>
                  <a:srgbClr val="272727"/>
                </a:solidFill>
              </a:defRPr>
            </a:pPr>
            <a:r>
              <a:rPr sz="1800" b="0">
                <a:solidFill>
                  <a:srgbClr val="272727"/>
                </a:solidFill>
              </a:rPr>
              <a:t>What should stand out?</a:t>
            </a:r>
          </a:p>
        </p:txBody>
      </p:sp>
      <p:sp>
        <p:nvSpPr>
          <p:cNvPr id="8" name="">
            <a:extLst xmlns:a="http://schemas.openxmlformats.org/drawingml/2006/main">
              <a:ext uri="{FF2B5EF4-FFF2-40B4-BE49-F238E27FC236}">
                <a16:creationId xmlns:a16="http://schemas.microsoft.com/office/drawing/2014/main" id="{81CABADB-21A7-4B86-B8FF-496CDD19EC8E}"/>
              </a:ext>
            </a:extLst>
          </p:cNvPr>
          <p:cNvSpPr>
            <a:spLocks xmlns:a="http://schemas.openxmlformats.org/drawingml/2006/main" noGrp="1"/>
          </p:cNvSpPr>
          <p:nvPr/>
        </p:nvSpPr>
        <p:spPr>
          <a:xfrm xmlns:a="http://schemas.openxmlformats.org/drawingml/2006/main">
            <a:off x="7867650" y="2095500"/>
            <a:ext cx="19050" cy="1714500"/>
          </a:xfrm>
          <a:prstGeom xmlns:a="http://schemas.openxmlformats.org/drawingml/2006/main" prst="rect">
            <a:avLst/>
          </a:prstGeom>
          <a:solidFill xmlns:a="http://schemas.openxmlformats.org/drawingml/2006/main">
            <a:srgbClr val="D8D2C8"/>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A05A8C28-983A-4C82-84BC-2986596AA545}"/>
              </a:ext>
            </a:extLst>
          </p:cNvPr>
          <p:cNvSpPr>
            <a:spLocks xmlns:a="http://schemas.openxmlformats.org/drawingml/2006/main" noGrp="1"/>
          </p:cNvSpPr>
          <p:nvPr/>
        </p:nvSpPr>
        <p:spPr>
          <a:xfrm xmlns:a="http://schemas.openxmlformats.org/drawingml/2006/main">
            <a:off x="8324850" y="2286000"/>
            <a:ext cx="314325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00" b="1">
                <a:solidFill>
                  <a:srgbClr val="FF8000"/>
                </a:solidFill>
              </a:defRPr>
            </a:pPr>
            <a:r>
              <a:rPr sz="3900" b="1">
                <a:solidFill>
                  <a:srgbClr val="FF8000"/>
                </a:solidFill>
              </a:rPr>
              <a:t>MESSAGE?</a:t>
            </a:r>
          </a:p>
        </p:txBody>
      </p:sp>
      <p:sp>
        <p:nvSpPr>
          <p:cNvPr id="10" name="">
            <a:extLst xmlns:a="http://schemas.openxmlformats.org/drawingml/2006/main">
              <a:ext uri="{FF2B5EF4-FFF2-40B4-BE49-F238E27FC236}">
                <a16:creationId xmlns:a16="http://schemas.microsoft.com/office/drawing/2014/main" id="{B4F7AD3B-26C5-43B2-9451-BF4EF28A022D}"/>
              </a:ext>
            </a:extLst>
          </p:cNvPr>
          <p:cNvSpPr>
            <a:spLocks xmlns:a="http://schemas.openxmlformats.org/drawingml/2006/main" noGrp="1"/>
          </p:cNvSpPr>
          <p:nvPr/>
        </p:nvSpPr>
        <p:spPr>
          <a:xfrm xmlns:a="http://schemas.openxmlformats.org/drawingml/2006/main">
            <a:off x="8324850" y="3143250"/>
            <a:ext cx="314325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800" b="0">
                <a:solidFill>
                  <a:srgbClr val="272727"/>
                </a:solidFill>
              </a:defRPr>
            </a:pPr>
            <a:r>
              <a:rPr sz="1800" b="0">
                <a:solidFill>
                  <a:srgbClr val="272727"/>
                </a:solidFill>
              </a:rPr>
              <a:t>Why does it matter?</a:t>
            </a:r>
          </a:p>
        </p:txBody>
      </p:sp>
      <p:sp>
        <p:nvSpPr>
          <p:cNvPr id="11" name="">
            <a:extLst xmlns:a="http://schemas.openxmlformats.org/drawingml/2006/main">
              <a:ext uri="{FF2B5EF4-FFF2-40B4-BE49-F238E27FC236}">
                <a16:creationId xmlns:a16="http://schemas.microsoft.com/office/drawing/2014/main" id="{3F485BCC-97E4-416E-8796-3B480CF059E5}"/>
              </a:ext>
            </a:extLst>
          </p:cNvPr>
          <p:cNvSpPr>
            <a:spLocks xmlns:a="http://schemas.openxmlformats.org/drawingml/2006/main" noGrp="1"/>
          </p:cNvSpPr>
          <p:nvPr/>
        </p:nvSpPr>
        <p:spPr>
          <a:xfrm xmlns:a="http://schemas.openxmlformats.org/drawingml/2006/main">
            <a:off x="3048000" y="4714875"/>
            <a:ext cx="609600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950" b="0">
                <a:solidFill>
                  <a:srgbClr val="55514C"/>
                </a:solidFill>
              </a:defRPr>
            </a:pPr>
            <a:r>
              <a:rPr sz="1950" b="0">
                <a:solidFill>
                  <a:srgbClr val="55514C"/>
                </a:solidFill>
              </a:rPr>
              <a:t>One clear intention guides every later decision.</a:t>
            </a:r>
          </a:p>
        </p:txBody>
      </p:sp>
      <p:sp>
        <p:nvSpPr>
          <p:cNvPr id="12" name="">
            <a:extLst xmlns:a="http://schemas.openxmlformats.org/drawingml/2006/main">
              <a:ext uri="{FF2B5EF4-FFF2-40B4-BE49-F238E27FC236}">
                <a16:creationId xmlns:a16="http://schemas.microsoft.com/office/drawing/2014/main" id="{F1AB5C57-3989-4A3A-8D24-D6F7C7324807}"/>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666666"/>
                </a:solidFill>
              </a:defRPr>
            </a:pPr>
            <a:r>
              <a:rPr sz="825" b="1">
                <a:solidFill>
                  <a:srgbClr val="666666"/>
                </a:solidFill>
              </a:rPr>
              <a:t>PORTFOLIO TO A STAR  •  TEACHER RESOURCE</a:t>
            </a:r>
          </a:p>
        </p:txBody>
      </p:sp>
      <p:sp>
        <p:nvSpPr>
          <p:cNvPr id="13" name="">
            <a:extLst xmlns:a="http://schemas.openxmlformats.org/drawingml/2006/main">
              <a:ext uri="{FF2B5EF4-FFF2-40B4-BE49-F238E27FC236}">
                <a16:creationId xmlns:a16="http://schemas.microsoft.com/office/drawing/2014/main" id="{A64DD4F1-BF48-48D3-AFC6-9999DCE9CBD3}"/>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666666"/>
                </a:solidFill>
              </a:defRPr>
            </a:pPr>
            <a:r>
              <a:rPr sz="825" b="1">
                <a:solidFill>
                  <a:srgbClr val="666666"/>
                </a:solidFill>
              </a:rPr>
              <a:t>03</a:t>
            </a:r>
          </a:p>
        </p:txBody>
      </p:sp>
    </p:spTree>
    <p:extLst>
      <p:ext uri="{BB962C8B-B14F-4D97-AF65-F5344CB8AC3E}">
        <p14:creationId xmlns:p14="http://schemas.microsoft.com/office/powerpoint/2010/main" val="1867751249"/>
      </p:ext>
    </p:extLst>
  </p:cSld>
</p:sld>
</file>

<file path=ppt/slides/slide4.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pic>
        <p:nvPicPr>
          <p:cNvPr id="12" name=""/>
          <p:cNvPicPr>
            <a:picLocks xmlns:a="http://schemas.openxmlformats.org/drawingml/2006/main" noChangeAspect="1"/>
          </p:cNvPicPr>
          <p:nvPr/>
        </p:nvPicPr>
        <p:blipFill>
          <a:blip xmlns:r="http://schemas.openxmlformats.org/officeDocument/2006/relationships" xmlns:a="http://schemas.openxmlformats.org/drawingml/2006/main" r:embed="Rd1247703d9324c9c"/>
          <a:srcRect xmlns:a="http://schemas.openxmlformats.org/drawingml/2006/main" l="5596" t="0" r="5596" b="0"/>
          <a:stretch xmlns:a="http://schemas.openxmlformats.org/drawingml/2006/main">
            <a:fillRect l="0" t="0" r="0" b="0"/>
          </a:stretch>
        </p:blipFill>
        <p:spPr>
          <a:xfrm xmlns:a="http://schemas.openxmlformats.org/drawingml/2006/main" flipH="0" flipV="0">
            <a:off x="419100" y="666750"/>
            <a:ext cx="6953250" cy="5219700"/>
          </a:xfrm>
          <a:prstGeom xmlns:a="http://schemas.openxmlformats.org/drawingml/2006/main" prst="roundRect">
            <a:avLst/>
          </a:prstGeom>
        </p:spPr>
      </p:pic>
      <p:sp>
        <p:nvSpPr>
          <p:cNvPr id="2" name="">
            <a:extLst xmlns:a="http://schemas.openxmlformats.org/drawingml/2006/main">
              <a:ext uri="{FF2B5EF4-FFF2-40B4-BE49-F238E27FC236}">
                <a16:creationId xmlns:a16="http://schemas.microsoft.com/office/drawing/2014/main" id="{6912D1DB-990A-4F7B-BE01-A0FC1D76D32A}"/>
              </a:ext>
            </a:extLst>
          </p:cNvPr>
          <p:cNvSpPr>
            <a:spLocks xmlns:a="http://schemas.openxmlformats.org/drawingml/2006/main" noGrp="1"/>
          </p:cNvSpPr>
          <p:nvPr/>
        </p:nvSpPr>
        <p:spPr>
          <a:xfrm xmlns:a="http://schemas.openxmlformats.org/drawingml/2006/main">
            <a:off x="7886700" y="781050"/>
            <a:ext cx="36195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850" b="1">
                <a:solidFill>
                  <a:srgbClr val="FFFFFF"/>
                </a:solidFill>
              </a:defRPr>
            </a:pPr>
            <a:r>
              <a:rPr sz="2850" b="1">
                <a:solidFill>
                  <a:srgbClr val="FFFFFF"/>
                </a:solidFill>
              </a:rPr>
              <a:t>Choose strong</a:t>
            </a:r>
          </a:p>
          <a:p xmlns:a="http://schemas.openxmlformats.org/drawingml/2006/main">
            <a:pPr algn="l">
              <a:buNone/>
              <a:defRPr sz="2850" b="1">
                <a:solidFill>
                  <a:srgbClr val="FFFFFF"/>
                </a:solidFill>
              </a:defRPr>
            </a:pPr>
            <a:r>
              <a:rPr sz="2850" b="1">
                <a:solidFill>
                  <a:srgbClr val="FFFFFF"/>
                </a:solidFill>
              </a:rPr>
              <a:t>evidence</a:t>
            </a:r>
          </a:p>
        </p:txBody>
      </p:sp>
      <p:sp>
        <p:nvSpPr>
          <p:cNvPr id="3" name="">
            <a:extLst xmlns:a="http://schemas.openxmlformats.org/drawingml/2006/main">
              <a:ext uri="{FF2B5EF4-FFF2-40B4-BE49-F238E27FC236}">
                <a16:creationId xmlns:a16="http://schemas.microsoft.com/office/drawing/2014/main" id="{B41EAEE8-226D-4788-A87C-EB0193DA8059}"/>
              </a:ext>
            </a:extLst>
          </p:cNvPr>
          <p:cNvSpPr>
            <a:spLocks xmlns:a="http://schemas.openxmlformats.org/drawingml/2006/main" noGrp="1"/>
          </p:cNvSpPr>
          <p:nvPr/>
        </p:nvSpPr>
        <p:spPr>
          <a:xfrm xmlns:a="http://schemas.openxmlformats.org/drawingml/2006/main">
            <a:off x="7886700" y="1971675"/>
            <a:ext cx="95250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B777B0E3-7582-40D7-81A3-42AEC414DDB3}"/>
              </a:ext>
            </a:extLst>
          </p:cNvPr>
          <p:cNvSpPr>
            <a:spLocks xmlns:a="http://schemas.openxmlformats.org/drawingml/2006/main" noGrp="1"/>
          </p:cNvSpPr>
          <p:nvPr/>
        </p:nvSpPr>
        <p:spPr>
          <a:xfrm xmlns:a="http://schemas.openxmlformats.org/drawingml/2006/main">
            <a:off x="7886700" y="236220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325" b="0">
                <a:solidFill>
                  <a:srgbClr val="FFFFFF"/>
                </a:solidFill>
              </a:defRPr>
            </a:pPr>
            <a:r>
              <a:rPr sz="2325" b="0">
                <a:solidFill>
                  <a:srgbClr val="FFFFFF"/>
                </a:solidFill>
              </a:rPr>
              <a:t>KEEP</a:t>
            </a:r>
          </a:p>
        </p:txBody>
      </p:sp>
      <p:sp>
        <p:nvSpPr>
          <p:cNvPr id="5" name="">
            <a:extLst xmlns:a="http://schemas.openxmlformats.org/drawingml/2006/main">
              <a:ext uri="{FF2B5EF4-FFF2-40B4-BE49-F238E27FC236}">
                <a16:creationId xmlns:a16="http://schemas.microsoft.com/office/drawing/2014/main" id="{2664B4C4-7301-4A20-8A98-61EAD605E2CD}"/>
              </a:ext>
            </a:extLst>
          </p:cNvPr>
          <p:cNvSpPr>
            <a:spLocks xmlns:a="http://schemas.openxmlformats.org/drawingml/2006/main" noGrp="1"/>
          </p:cNvSpPr>
          <p:nvPr/>
        </p:nvSpPr>
        <p:spPr>
          <a:xfrm xmlns:a="http://schemas.openxmlformats.org/drawingml/2006/main">
            <a:off x="7886700" y="293370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325" b="0">
                <a:solidFill>
                  <a:srgbClr val="FFFFFF"/>
                </a:solidFill>
              </a:defRPr>
            </a:pPr>
            <a:r>
              <a:rPr sz="2325" b="0">
                <a:solidFill>
                  <a:srgbClr val="FFFFFF"/>
                </a:solidFill>
              </a:rPr>
              <a:t>DEVELOP</a:t>
            </a:r>
          </a:p>
        </p:txBody>
      </p:sp>
      <p:sp>
        <p:nvSpPr>
          <p:cNvPr id="6" name="">
            <a:extLst xmlns:a="http://schemas.openxmlformats.org/drawingml/2006/main">
              <a:ext uri="{FF2B5EF4-FFF2-40B4-BE49-F238E27FC236}">
                <a16:creationId xmlns:a16="http://schemas.microsoft.com/office/drawing/2014/main" id="{2322F8C9-7F6A-4054-8B88-959ABED9B4EC}"/>
              </a:ext>
            </a:extLst>
          </p:cNvPr>
          <p:cNvSpPr>
            <a:spLocks xmlns:a="http://schemas.openxmlformats.org/drawingml/2006/main" noGrp="1"/>
          </p:cNvSpPr>
          <p:nvPr/>
        </p:nvSpPr>
        <p:spPr>
          <a:xfrm xmlns:a="http://schemas.openxmlformats.org/drawingml/2006/main">
            <a:off x="7886700" y="350520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325" b="0">
                <a:solidFill>
                  <a:srgbClr val="FFFFFF"/>
                </a:solidFill>
              </a:defRPr>
            </a:pPr>
            <a:r>
              <a:rPr sz="2325" b="0">
                <a:solidFill>
                  <a:srgbClr val="FFFFFF"/>
                </a:solidFill>
              </a:rPr>
              <a:t>COMBINE</a:t>
            </a:r>
          </a:p>
        </p:txBody>
      </p:sp>
      <p:sp>
        <p:nvSpPr>
          <p:cNvPr id="7" name="">
            <a:extLst xmlns:a="http://schemas.openxmlformats.org/drawingml/2006/main">
              <a:ext uri="{FF2B5EF4-FFF2-40B4-BE49-F238E27FC236}">
                <a16:creationId xmlns:a16="http://schemas.microsoft.com/office/drawing/2014/main" id="{F320FC23-201E-4050-82AB-E62AE6DA181C}"/>
              </a:ext>
            </a:extLst>
          </p:cNvPr>
          <p:cNvSpPr>
            <a:spLocks xmlns:a="http://schemas.openxmlformats.org/drawingml/2006/main" noGrp="1"/>
          </p:cNvSpPr>
          <p:nvPr/>
        </p:nvSpPr>
        <p:spPr>
          <a:xfrm xmlns:a="http://schemas.openxmlformats.org/drawingml/2006/main">
            <a:off x="7886700" y="4076700"/>
            <a:ext cx="295275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325" b="0">
                <a:solidFill>
                  <a:srgbClr val="FFFFFF"/>
                </a:solidFill>
              </a:defRPr>
            </a:pPr>
            <a:r>
              <a:rPr sz="2325" b="0">
                <a:solidFill>
                  <a:srgbClr val="FFFFFF"/>
                </a:solidFill>
              </a:rPr>
              <a:t>LEAVE OUT</a:t>
            </a:r>
          </a:p>
        </p:txBody>
      </p:sp>
      <p:sp>
        <p:nvSpPr>
          <p:cNvPr id="8" name="">
            <a:extLst xmlns:a="http://schemas.openxmlformats.org/drawingml/2006/main">
              <a:ext uri="{FF2B5EF4-FFF2-40B4-BE49-F238E27FC236}">
                <a16:creationId xmlns:a16="http://schemas.microsoft.com/office/drawing/2014/main" id="{9CDD1B05-2838-44A8-9CA5-14DDB3A7FF89}"/>
              </a:ext>
            </a:extLst>
          </p:cNvPr>
          <p:cNvSpPr>
            <a:spLocks xmlns:a="http://schemas.openxmlformats.org/drawingml/2006/main" noGrp="1"/>
          </p:cNvSpPr>
          <p:nvPr/>
        </p:nvSpPr>
        <p:spPr>
          <a:xfrm xmlns:a="http://schemas.openxmlformats.org/drawingml/2006/main">
            <a:off x="7886700" y="5095875"/>
            <a:ext cx="2952750"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025" b="1">
                <a:solidFill>
                  <a:srgbClr val="FF8000"/>
                </a:solidFill>
              </a:defRPr>
            </a:pPr>
            <a:r>
              <a:rPr sz="2025" b="1">
                <a:solidFill>
                  <a:srgbClr val="FF8000"/>
                </a:solidFill>
              </a:rPr>
              <a:t>Move the idea forward.</a:t>
            </a:r>
          </a:p>
        </p:txBody>
      </p:sp>
      <p:sp>
        <p:nvSpPr>
          <p:cNvPr id="9" name="">
            <a:extLst xmlns:a="http://schemas.openxmlformats.org/drawingml/2006/main">
              <a:ext uri="{FF2B5EF4-FFF2-40B4-BE49-F238E27FC236}">
                <a16:creationId xmlns:a16="http://schemas.microsoft.com/office/drawing/2014/main" id="{2A3B6AD7-589B-40FA-AF89-4A44DF2FD184}"/>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defRPr>
            </a:pPr>
            <a:r>
              <a:rPr sz="825" b="1">
                <a:solidFill>
                  <a:srgbClr val="C8C8C8"/>
                </a:solidFill>
              </a:rPr>
              <a:t>PORTFOLIO TO A STAR  •  TEACHER RESOURCE</a:t>
            </a:r>
          </a:p>
        </p:txBody>
      </p:sp>
      <p:sp>
        <p:nvSpPr>
          <p:cNvPr id="10" name="">
            <a:extLst xmlns:a="http://schemas.openxmlformats.org/drawingml/2006/main">
              <a:ext uri="{FF2B5EF4-FFF2-40B4-BE49-F238E27FC236}">
                <a16:creationId xmlns:a16="http://schemas.microsoft.com/office/drawing/2014/main" id="{5B10BC64-64C6-4796-AE58-1A2DCAD24090}"/>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defRPr>
            </a:pPr>
            <a:r>
              <a:rPr sz="825" b="1">
                <a:solidFill>
                  <a:srgbClr val="C8C8C8"/>
                </a:solidFill>
              </a:rPr>
              <a:t>04</a:t>
            </a:r>
          </a:p>
        </p:txBody>
      </p:sp>
    </p:spTree>
    <p:extLst>
      <p:ext uri="{BB962C8B-B14F-4D97-AF65-F5344CB8AC3E}">
        <p14:creationId xmlns:p14="http://schemas.microsoft.com/office/powerpoint/2010/main" val="2110784294"/>
      </p:ext>
    </p:extLst>
  </p:cSld>
</p:sld>
</file>

<file path=ppt/slides/slide5.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sp>
        <p:nvSpPr>
          <p:cNvPr id="12" name="">
            <a:extLst xmlns:a="http://schemas.openxmlformats.org/drawingml/2006/main">
              <a:ext uri="{FF2B5EF4-FFF2-40B4-BE49-F238E27FC236}">
                <a16:creationId xmlns:a16="http://schemas.microsoft.com/office/drawing/2014/main" id="{D8BA1A6A-B5E3-4BA3-8055-A070AC6A1B43}"/>
              </a:ext>
            </a:extLst>
          </p:cNvPr>
          <p:cNvSpPr>
            <a:spLocks xmlns:a="http://schemas.openxmlformats.org/drawingml/2006/main" noGrp="1"/>
          </p:cNvSpPr>
          <p:nvPr/>
        </p:nvSpPr>
        <p:spPr>
          <a:xfrm xmlns:a="http://schemas.openxmlformats.org/drawingml/2006/main">
            <a:off x="552450" y="590550"/>
            <a:ext cx="1066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000" b="1">
                <a:solidFill>
                  <a:srgbClr val="FFFFFF"/>
                </a:solidFill>
              </a:defRPr>
            </a:pPr>
            <a:r>
              <a:rPr sz="3000" b="1">
                <a:solidFill>
                  <a:srgbClr val="FFFFFF"/>
                </a:solidFill>
              </a:rPr>
              <a:t>Use influences without copying</a:t>
            </a:r>
          </a:p>
        </p:txBody>
      </p:sp>
      <p:sp>
        <p:nvSpPr>
          <p:cNvPr id="2" name="">
            <a:extLst xmlns:a="http://schemas.openxmlformats.org/drawingml/2006/main">
              <a:ext uri="{FF2B5EF4-FFF2-40B4-BE49-F238E27FC236}">
                <a16:creationId xmlns:a16="http://schemas.microsoft.com/office/drawing/2014/main" id="{3E309529-498E-4BC1-9259-313116A4C35E}"/>
              </a:ext>
            </a:extLst>
          </p:cNvPr>
          <p:cNvSpPr>
            <a:spLocks xmlns:a="http://schemas.openxmlformats.org/drawingml/2006/main" noGrp="1"/>
          </p:cNvSpPr>
          <p:nvPr/>
        </p:nvSpPr>
        <p:spPr>
          <a:xfrm xmlns:a="http://schemas.openxmlformats.org/drawingml/2006/main">
            <a:off x="552450" y="1381125"/>
            <a:ext cx="123825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AF34755F-E9D6-4E3A-8654-45EDAD170E34}"/>
              </a:ext>
            </a:extLst>
          </p:cNvPr>
          <p:cNvSpPr>
            <a:spLocks xmlns:a="http://schemas.openxmlformats.org/drawingml/2006/main" noGrp="1"/>
          </p:cNvSpPr>
          <p:nvPr/>
        </p:nvSpPr>
        <p:spPr>
          <a:xfrm xmlns:a="http://schemas.openxmlformats.org/drawingml/2006/main">
            <a:off x="876300" y="2447925"/>
            <a:ext cx="314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225" b="1">
                <a:solidFill>
                  <a:srgbClr val="FFFFFF"/>
                </a:solidFill>
              </a:defRPr>
            </a:pPr>
            <a:r>
              <a:rPr sz="3225" b="1">
                <a:solidFill>
                  <a:srgbClr val="FFFFFF"/>
                </a:solidFill>
              </a:rPr>
              <a:t>OBSERVE</a:t>
            </a:r>
          </a:p>
        </p:txBody>
      </p:sp>
      <p:sp>
        <p:nvSpPr>
          <p:cNvPr id="4" name="">
            <a:extLst xmlns:a="http://schemas.openxmlformats.org/drawingml/2006/main">
              <a:ext uri="{FF2B5EF4-FFF2-40B4-BE49-F238E27FC236}">
                <a16:creationId xmlns:a16="http://schemas.microsoft.com/office/drawing/2014/main" id="{14CD9CB0-6F9F-4FC9-9FD8-36B8DC06CAD3}"/>
              </a:ext>
            </a:extLst>
          </p:cNvPr>
          <p:cNvSpPr>
            <a:spLocks xmlns:a="http://schemas.openxmlformats.org/drawingml/2006/main" noGrp="1"/>
          </p:cNvSpPr>
          <p:nvPr/>
        </p:nvSpPr>
        <p:spPr>
          <a:xfrm xmlns:a="http://schemas.openxmlformats.org/drawingml/2006/main">
            <a:off x="4514850" y="2447925"/>
            <a:ext cx="314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225" b="1">
                <a:solidFill>
                  <a:srgbClr val="FFFFFF"/>
                </a:solidFill>
              </a:defRPr>
            </a:pPr>
            <a:r>
              <a:rPr sz="3225" b="1">
                <a:solidFill>
                  <a:srgbClr val="FFFFFF"/>
                </a:solidFill>
              </a:rPr>
              <a:t>ADAPT</a:t>
            </a:r>
          </a:p>
        </p:txBody>
      </p:sp>
      <p:sp>
        <p:nvSpPr>
          <p:cNvPr id="5" name="">
            <a:extLst xmlns:a="http://schemas.openxmlformats.org/drawingml/2006/main">
              <a:ext uri="{FF2B5EF4-FFF2-40B4-BE49-F238E27FC236}">
                <a16:creationId xmlns:a16="http://schemas.microsoft.com/office/drawing/2014/main" id="{66EC60BF-6421-4335-8451-743040C1FFDD}"/>
              </a:ext>
            </a:extLst>
          </p:cNvPr>
          <p:cNvSpPr>
            <a:spLocks xmlns:a="http://schemas.openxmlformats.org/drawingml/2006/main" noGrp="1"/>
          </p:cNvSpPr>
          <p:nvPr/>
        </p:nvSpPr>
        <p:spPr>
          <a:xfrm xmlns:a="http://schemas.openxmlformats.org/drawingml/2006/main">
            <a:off x="8153400" y="2447925"/>
            <a:ext cx="3143250" cy="609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225" b="1">
                <a:solidFill>
                  <a:srgbClr val="FFFFFF"/>
                </a:solidFill>
              </a:defRPr>
            </a:pPr>
            <a:r>
              <a:rPr sz="3225" b="1">
                <a:solidFill>
                  <a:srgbClr val="FFFFFF"/>
                </a:solidFill>
              </a:rPr>
              <a:t>PERSONALISE</a:t>
            </a:r>
          </a:p>
        </p:txBody>
      </p:sp>
      <p:sp>
        <p:nvSpPr>
          <p:cNvPr id="6" name="">
            <a:extLst xmlns:a="http://schemas.openxmlformats.org/drawingml/2006/main">
              <a:ext uri="{FF2B5EF4-FFF2-40B4-BE49-F238E27FC236}">
                <a16:creationId xmlns:a16="http://schemas.microsoft.com/office/drawing/2014/main" id="{FB79043A-0437-4D83-B912-C69F5DCE204B}"/>
              </a:ext>
            </a:extLst>
          </p:cNvPr>
          <p:cNvSpPr>
            <a:spLocks xmlns:a="http://schemas.openxmlformats.org/drawingml/2006/main" noGrp="1"/>
          </p:cNvSpPr>
          <p:nvPr/>
        </p:nvSpPr>
        <p:spPr>
          <a:xfrm xmlns:a="http://schemas.openxmlformats.org/drawingml/2006/main">
            <a:off x="876300" y="333375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75" b="1">
                <a:solidFill>
                  <a:srgbClr val="FF8000"/>
                </a:solidFill>
              </a:defRPr>
            </a:pPr>
            <a:r>
              <a:rPr sz="1275" b="1">
                <a:solidFill>
                  <a:srgbClr val="FF8000"/>
                </a:solidFill>
              </a:rPr>
              <a:t>what interests you</a:t>
            </a:r>
          </a:p>
        </p:txBody>
      </p:sp>
      <p:sp>
        <p:nvSpPr>
          <p:cNvPr id="7" name="">
            <a:extLst xmlns:a="http://schemas.openxmlformats.org/drawingml/2006/main">
              <a:ext uri="{FF2B5EF4-FFF2-40B4-BE49-F238E27FC236}">
                <a16:creationId xmlns:a16="http://schemas.microsoft.com/office/drawing/2014/main" id="{3DB61408-12C8-44A9-9A86-76F209AE17F3}"/>
              </a:ext>
            </a:extLst>
          </p:cNvPr>
          <p:cNvSpPr>
            <a:spLocks xmlns:a="http://schemas.openxmlformats.org/drawingml/2006/main" noGrp="1"/>
          </p:cNvSpPr>
          <p:nvPr/>
        </p:nvSpPr>
        <p:spPr>
          <a:xfrm xmlns:a="http://schemas.openxmlformats.org/drawingml/2006/main">
            <a:off x="4514850" y="333375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75" b="1">
                <a:solidFill>
                  <a:srgbClr val="FF8000"/>
                </a:solidFill>
              </a:defRPr>
            </a:pPr>
            <a:r>
              <a:rPr sz="1275" b="1">
                <a:solidFill>
                  <a:srgbClr val="FF8000"/>
                </a:solidFill>
              </a:rPr>
              <a:t>change the idea</a:t>
            </a:r>
          </a:p>
        </p:txBody>
      </p:sp>
      <p:sp>
        <p:nvSpPr>
          <p:cNvPr id="8" name="">
            <a:extLst xmlns:a="http://schemas.openxmlformats.org/drawingml/2006/main">
              <a:ext uri="{FF2B5EF4-FFF2-40B4-BE49-F238E27FC236}">
                <a16:creationId xmlns:a16="http://schemas.microsoft.com/office/drawing/2014/main" id="{0A414202-C76F-42D0-A556-C46C71D6437C}"/>
              </a:ext>
            </a:extLst>
          </p:cNvPr>
          <p:cNvSpPr>
            <a:spLocks xmlns:a="http://schemas.openxmlformats.org/drawingml/2006/main" noGrp="1"/>
          </p:cNvSpPr>
          <p:nvPr/>
        </p:nvSpPr>
        <p:spPr>
          <a:xfrm xmlns:a="http://schemas.openxmlformats.org/drawingml/2006/main">
            <a:off x="8153400" y="3333750"/>
            <a:ext cx="314325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275" b="1">
                <a:solidFill>
                  <a:srgbClr val="FF8000"/>
                </a:solidFill>
              </a:defRPr>
            </a:pPr>
            <a:r>
              <a:rPr sz="1275" b="1">
                <a:solidFill>
                  <a:srgbClr val="FF8000"/>
                </a:solidFill>
              </a:rPr>
              <a:t>make it yours</a:t>
            </a:r>
          </a:p>
        </p:txBody>
      </p:sp>
      <p:sp>
        <p:nvSpPr>
          <p:cNvPr id="9" name="">
            <a:extLst xmlns:a="http://schemas.openxmlformats.org/drawingml/2006/main">
              <a:ext uri="{FF2B5EF4-FFF2-40B4-BE49-F238E27FC236}">
                <a16:creationId xmlns:a16="http://schemas.microsoft.com/office/drawing/2014/main" id="{EB3BD568-C72C-4FDA-B9EA-D43BD7A6D3E3}"/>
              </a:ext>
            </a:extLst>
          </p:cNvPr>
          <p:cNvSpPr>
            <a:spLocks xmlns:a="http://schemas.openxmlformats.org/drawingml/2006/main" noGrp="1"/>
          </p:cNvSpPr>
          <p:nvPr/>
        </p:nvSpPr>
        <p:spPr>
          <a:xfrm xmlns:a="http://schemas.openxmlformats.org/drawingml/2006/main">
            <a:off x="4095750" y="4762500"/>
            <a:ext cx="4000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250" b="1">
                <a:solidFill>
                  <a:srgbClr val="D5D5D5"/>
                </a:solidFill>
              </a:defRPr>
            </a:pPr>
            <a:r>
              <a:rPr sz="2250" b="1">
                <a:solidFill>
                  <a:srgbClr val="D5D5D5"/>
                </a:solidFill>
              </a:rPr>
              <a:t>Borrow a principle—not an image.</a:t>
            </a:r>
          </a:p>
        </p:txBody>
      </p:sp>
      <p:sp>
        <p:nvSpPr>
          <p:cNvPr id="10" name="">
            <a:extLst xmlns:a="http://schemas.openxmlformats.org/drawingml/2006/main">
              <a:ext uri="{FF2B5EF4-FFF2-40B4-BE49-F238E27FC236}">
                <a16:creationId xmlns:a16="http://schemas.microsoft.com/office/drawing/2014/main" id="{4A80E2B1-E708-40B6-8C3E-E0A91D9C7072}"/>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defRPr>
            </a:pPr>
            <a:r>
              <a:rPr sz="825" b="1">
                <a:solidFill>
                  <a:srgbClr val="C8C8C8"/>
                </a:solidFill>
              </a:rPr>
              <a:t>PORTFOLIO TO A STAR  •  TEACHER RESOURCE</a:t>
            </a:r>
          </a:p>
        </p:txBody>
      </p:sp>
      <p:sp>
        <p:nvSpPr>
          <p:cNvPr id="11" name="">
            <a:extLst xmlns:a="http://schemas.openxmlformats.org/drawingml/2006/main">
              <a:ext uri="{FF2B5EF4-FFF2-40B4-BE49-F238E27FC236}">
                <a16:creationId xmlns:a16="http://schemas.microsoft.com/office/drawing/2014/main" id="{3D3436DA-6B8C-467F-A800-62E3E08215BF}"/>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defRPr>
            </a:pPr>
            <a:r>
              <a:rPr sz="825" b="1">
                <a:solidFill>
                  <a:srgbClr val="C8C8C8"/>
                </a:solidFill>
              </a:rPr>
              <a:t>05</a:t>
            </a:r>
          </a:p>
        </p:txBody>
      </p:sp>
    </p:spTree>
    <p:extLst>
      <p:ext uri="{BB962C8B-B14F-4D97-AF65-F5344CB8AC3E}">
        <p14:creationId xmlns:p14="http://schemas.microsoft.com/office/powerpoint/2010/main" val="603360164"/>
      </p:ext>
    </p:extLst>
  </p:cSld>
</p:sld>
</file>

<file path=ppt/slides/slide6.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4677fe74ad2a4da2"/>
          <a:srcRect xmlns:a="http://schemas.openxmlformats.org/drawingml/2006/main" l="0" t="7813" r="0" b="7813"/>
          <a:stretch xmlns:a="http://schemas.openxmlformats.org/drawingml/2006/main">
            <a:fillRect l="0" t="0" r="0" b="0"/>
          </a:stretch>
        </p:blipFill>
        <p:spPr>
          <a:xfrm xmlns:a="http://schemas.openxmlformats.org/drawingml/2006/main" flipH="0" flipV="0">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B7F4A7B-5325-4308-A2C2-FD5ADAA64AC1}"/>
              </a:ext>
            </a:extLst>
          </p:cNvPr>
          <p:cNvSpPr>
            <a:spLocks xmlns:a="http://schemas.openxmlformats.org/drawingml/2006/main" noGrp="1"/>
          </p:cNvSpPr>
          <p:nvPr/>
        </p:nvSpPr>
        <p:spPr>
          <a:xfrm xmlns:a="http://schemas.openxmlformats.org/drawingml/2006/main">
            <a:off x="7239000" y="0"/>
            <a:ext cx="4953000" cy="6858000"/>
          </a:xfrm>
          <a:prstGeom xmlns:a="http://schemas.openxmlformats.org/drawingml/2006/main" prst="rect">
            <a:avLst/>
          </a:prstGeom>
          <a:solidFill xmlns:a="http://schemas.openxmlformats.org/drawingml/2006/main">
            <a:srgbClr val="F5F2EC"/>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A49A524-3B71-4A1A-B0F5-8AACB41B14B4}"/>
              </a:ext>
            </a:extLst>
          </p:cNvPr>
          <p:cNvSpPr>
            <a:spLocks xmlns:a="http://schemas.openxmlformats.org/drawingml/2006/main" noGrp="1"/>
          </p:cNvSpPr>
          <p:nvPr/>
        </p:nvSpPr>
        <p:spPr>
          <a:xfrm xmlns:a="http://schemas.openxmlformats.org/drawingml/2006/main">
            <a:off x="7620000" y="723900"/>
            <a:ext cx="4095750" cy="4381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550" b="1">
                <a:solidFill>
                  <a:srgbClr val="272727"/>
                </a:solidFill>
              </a:defRPr>
            </a:pPr>
            <a:r>
              <a:rPr sz="2550" b="1">
                <a:solidFill>
                  <a:srgbClr val="272727"/>
                </a:solidFill>
              </a:rPr>
              <a:t>Plan before committing</a:t>
            </a:r>
          </a:p>
        </p:txBody>
      </p:sp>
      <p:sp>
        <p:nvSpPr>
          <p:cNvPr id="4" name="">
            <a:extLst xmlns:a="http://schemas.openxmlformats.org/drawingml/2006/main">
              <a:ext uri="{FF2B5EF4-FFF2-40B4-BE49-F238E27FC236}">
                <a16:creationId xmlns:a16="http://schemas.microsoft.com/office/drawing/2014/main" id="{9EADC505-FD58-4EE2-80A5-CCF57A2D576F}"/>
              </a:ext>
            </a:extLst>
          </p:cNvPr>
          <p:cNvSpPr>
            <a:spLocks xmlns:a="http://schemas.openxmlformats.org/drawingml/2006/main" noGrp="1"/>
          </p:cNvSpPr>
          <p:nvPr/>
        </p:nvSpPr>
        <p:spPr>
          <a:xfrm xmlns:a="http://schemas.openxmlformats.org/drawingml/2006/main">
            <a:off x="7696200" y="1381125"/>
            <a:ext cx="104775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4DB1D9D1-A5D0-45D3-B839-0685D533DFBF}"/>
              </a:ext>
            </a:extLst>
          </p:cNvPr>
          <p:cNvSpPr>
            <a:spLocks xmlns:a="http://schemas.openxmlformats.org/drawingml/2006/main" noGrp="1"/>
          </p:cNvSpPr>
          <p:nvPr/>
        </p:nvSpPr>
        <p:spPr>
          <a:xfrm xmlns:a="http://schemas.openxmlformats.org/drawingml/2006/main">
            <a:off x="7696200" y="2143125"/>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75" b="1">
                <a:solidFill>
                  <a:srgbClr val="272727"/>
                </a:solidFill>
              </a:defRPr>
            </a:pPr>
            <a:r>
              <a:rPr sz="2175" b="1">
                <a:solidFill>
                  <a:srgbClr val="272727"/>
                </a:solidFill>
              </a:rPr>
              <a:t>Composition</a:t>
            </a:r>
          </a:p>
        </p:txBody>
      </p:sp>
      <p:sp>
        <p:nvSpPr>
          <p:cNvPr id="6" name="">
            <a:extLst xmlns:a="http://schemas.openxmlformats.org/drawingml/2006/main">
              <a:ext uri="{FF2B5EF4-FFF2-40B4-BE49-F238E27FC236}">
                <a16:creationId xmlns:a16="http://schemas.microsoft.com/office/drawing/2014/main" id="{FB2C294D-4B1A-4272-8BD9-11E677DA3763}"/>
              </a:ext>
            </a:extLst>
          </p:cNvPr>
          <p:cNvSpPr>
            <a:spLocks xmlns:a="http://schemas.openxmlformats.org/drawingml/2006/main" noGrp="1"/>
          </p:cNvSpPr>
          <p:nvPr/>
        </p:nvSpPr>
        <p:spPr>
          <a:xfrm xmlns:a="http://schemas.openxmlformats.org/drawingml/2006/main">
            <a:off x="7696200" y="3086100"/>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75" b="1">
                <a:solidFill>
                  <a:srgbClr val="272727"/>
                </a:solidFill>
              </a:defRPr>
            </a:pPr>
            <a:r>
              <a:rPr sz="2175" b="1">
                <a:solidFill>
                  <a:srgbClr val="272727"/>
                </a:solidFill>
              </a:rPr>
              <a:t>Viewpoint</a:t>
            </a:r>
          </a:p>
        </p:txBody>
      </p:sp>
      <p:sp>
        <p:nvSpPr>
          <p:cNvPr id="7" name="">
            <a:extLst xmlns:a="http://schemas.openxmlformats.org/drawingml/2006/main">
              <a:ext uri="{FF2B5EF4-FFF2-40B4-BE49-F238E27FC236}">
                <a16:creationId xmlns:a16="http://schemas.microsoft.com/office/drawing/2014/main" id="{33B97906-65A6-4D47-80CF-9FBE3B95992E}"/>
              </a:ext>
            </a:extLst>
          </p:cNvPr>
          <p:cNvSpPr>
            <a:spLocks xmlns:a="http://schemas.openxmlformats.org/drawingml/2006/main" noGrp="1"/>
          </p:cNvSpPr>
          <p:nvPr/>
        </p:nvSpPr>
        <p:spPr>
          <a:xfrm xmlns:a="http://schemas.openxmlformats.org/drawingml/2006/main">
            <a:off x="7696200" y="4029075"/>
            <a:ext cx="39052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175" b="1">
                <a:solidFill>
                  <a:srgbClr val="272727"/>
                </a:solidFill>
              </a:defRPr>
            </a:pPr>
            <a:r>
              <a:rPr sz="2175" b="1">
                <a:solidFill>
                  <a:srgbClr val="272727"/>
                </a:solidFill>
              </a:rPr>
              <a:t>Scale</a:t>
            </a:r>
          </a:p>
        </p:txBody>
      </p:sp>
      <p:sp>
        <p:nvSpPr>
          <p:cNvPr id="8" name="">
            <a:extLst xmlns:a="http://schemas.openxmlformats.org/drawingml/2006/main">
              <a:ext uri="{FF2B5EF4-FFF2-40B4-BE49-F238E27FC236}">
                <a16:creationId xmlns:a16="http://schemas.microsoft.com/office/drawing/2014/main" id="{97890494-1F18-40D3-835D-3BDC880D7678}"/>
              </a:ext>
            </a:extLst>
          </p:cNvPr>
          <p:cNvSpPr>
            <a:spLocks xmlns:a="http://schemas.openxmlformats.org/drawingml/2006/main" noGrp="1"/>
          </p:cNvSpPr>
          <p:nvPr/>
        </p:nvSpPr>
        <p:spPr>
          <a:xfrm xmlns:a="http://schemas.openxmlformats.org/drawingml/2006/main">
            <a:off x="7696200" y="5219700"/>
            <a:ext cx="3905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725" b="1">
                <a:solidFill>
                  <a:srgbClr val="FF8000"/>
                </a:solidFill>
              </a:defRPr>
            </a:pPr>
            <a:r>
              <a:rPr sz="1725" b="1">
                <a:solidFill>
                  <a:srgbClr val="FF8000"/>
                </a:solidFill>
              </a:rPr>
              <a:t>Try three possibilities.</a:t>
            </a:r>
          </a:p>
        </p:txBody>
      </p:sp>
      <p:sp>
        <p:nvSpPr>
          <p:cNvPr id="9" name="">
            <a:extLst xmlns:a="http://schemas.openxmlformats.org/drawingml/2006/main">
              <a:ext uri="{FF2B5EF4-FFF2-40B4-BE49-F238E27FC236}">
                <a16:creationId xmlns:a16="http://schemas.microsoft.com/office/drawing/2014/main" id="{794681B4-2F86-4DD1-AE35-4D48DD4AFEEC}"/>
              </a:ext>
            </a:extLst>
          </p:cNvPr>
          <p:cNvSpPr>
            <a:spLocks xmlns:a="http://schemas.openxmlformats.org/drawingml/2006/main" noGrp="1"/>
          </p:cNvSpPr>
          <p:nvPr/>
        </p:nvSpPr>
        <p:spPr>
          <a:xfrm xmlns:a="http://schemas.openxmlformats.org/drawingml/2006/main">
            <a:off x="419100" y="6362700"/>
            <a:ext cx="3667125" cy="361950"/>
          </a:xfrm>
          <a:prstGeom xmlns:a="http://schemas.openxmlformats.org/drawingml/2006/main" prst="rect">
            <a:avLst/>
          </a:prstGeom>
          <a:solidFill xmlns:a="http://schemas.openxmlformats.org/drawingml/2006/main">
            <a:srgbClr val="323232"/>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8162F7A-1E5B-4540-9FD7-363A21C194F8}"/>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defRPr>
            </a:pPr>
            <a:r>
              <a:rPr sz="825" b="1">
                <a:solidFill>
                  <a:srgbClr val="C8C8C8"/>
                </a:solidFill>
              </a:rPr>
              <a:t>PORTFOLIO TO A STAR  •  TEACHER RESOURCE</a:t>
            </a:r>
          </a:p>
        </p:txBody>
      </p:sp>
      <p:sp>
        <p:nvSpPr>
          <p:cNvPr id="11" name="">
            <a:extLst xmlns:a="http://schemas.openxmlformats.org/drawingml/2006/main">
              <a:ext uri="{FF2B5EF4-FFF2-40B4-BE49-F238E27FC236}">
                <a16:creationId xmlns:a16="http://schemas.microsoft.com/office/drawing/2014/main" id="{169D7657-ED41-4B18-96BE-D3D1559966DE}"/>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defRPr>
            </a:pPr>
            <a:r>
              <a:rPr sz="825" b="1">
                <a:solidFill>
                  <a:srgbClr val="C8C8C8"/>
                </a:solidFill>
              </a:rPr>
              <a:t>06</a:t>
            </a:r>
          </a:p>
        </p:txBody>
      </p:sp>
    </p:spTree>
    <p:extLst>
      <p:ext uri="{BB962C8B-B14F-4D97-AF65-F5344CB8AC3E}">
        <p14:creationId xmlns:p14="http://schemas.microsoft.com/office/powerpoint/2010/main" val="1402654487"/>
      </p:ext>
    </p:extLst>
  </p:cSld>
</p:sld>
</file>

<file path=ppt/slides/slide7.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CD54ED8B-4B23-4E6F-8725-E2C8C7765BB9}"/>
              </a:ext>
            </a:extLst>
          </p:cNvPr>
          <p:cNvSpPr>
            <a:spLocks xmlns:a="http://schemas.openxmlformats.org/drawingml/2006/main" noGrp="1"/>
          </p:cNvSpPr>
          <p:nvPr/>
        </p:nvSpPr>
        <p:spPr>
          <a:xfrm xmlns:a="http://schemas.openxmlformats.org/drawingml/2006/main">
            <a:off x="552450" y="590550"/>
            <a:ext cx="1066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000" b="1">
                <a:solidFill>
                  <a:srgbClr val="272727"/>
                </a:solidFill>
              </a:defRPr>
            </a:pPr>
            <a:r>
              <a:rPr sz="3000" b="1">
                <a:solidFill>
                  <a:srgbClr val="272727"/>
                </a:solidFill>
              </a:rPr>
              <a:t>Test the decisions that matter</a:t>
            </a:r>
          </a:p>
        </p:txBody>
      </p:sp>
      <p:sp>
        <p:nvSpPr>
          <p:cNvPr id="2" name="">
            <a:extLst xmlns:a="http://schemas.openxmlformats.org/drawingml/2006/main">
              <a:ext uri="{FF2B5EF4-FFF2-40B4-BE49-F238E27FC236}">
                <a16:creationId xmlns:a16="http://schemas.microsoft.com/office/drawing/2014/main" id="{619AAA12-1C50-4789-82DC-9ADF96141F95}"/>
              </a:ext>
            </a:extLst>
          </p:cNvPr>
          <p:cNvSpPr>
            <a:spLocks xmlns:a="http://schemas.openxmlformats.org/drawingml/2006/main" noGrp="1"/>
          </p:cNvSpPr>
          <p:nvPr/>
        </p:nvSpPr>
        <p:spPr>
          <a:xfrm xmlns:a="http://schemas.openxmlformats.org/drawingml/2006/main">
            <a:off x="552450" y="1381125"/>
            <a:ext cx="123825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3A6B4D3-5387-4459-8F20-37A4E1E07D20}"/>
              </a:ext>
            </a:extLst>
          </p:cNvPr>
          <p:cNvSpPr>
            <a:spLocks xmlns:a="http://schemas.openxmlformats.org/drawingml/2006/main" noGrp="1"/>
          </p:cNvSpPr>
          <p:nvPr/>
        </p:nvSpPr>
        <p:spPr>
          <a:xfrm xmlns:a="http://schemas.openxmlformats.org/drawingml/2006/main">
            <a:off x="1047750" y="2381250"/>
            <a:ext cx="2286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3675" b="1">
                <a:solidFill>
                  <a:srgbClr val="272727"/>
                </a:solidFill>
              </a:defRPr>
            </a:pPr>
            <a:r>
              <a:rPr sz="3675" b="1">
                <a:solidFill>
                  <a:srgbClr val="272727"/>
                </a:solidFill>
              </a:rPr>
              <a:t>I will test</a:t>
            </a:r>
          </a:p>
        </p:txBody>
      </p:sp>
      <p:sp>
        <p:nvSpPr>
          <p:cNvPr id="4" name="">
            <a:extLst xmlns:a="http://schemas.openxmlformats.org/drawingml/2006/main">
              <a:ext uri="{FF2B5EF4-FFF2-40B4-BE49-F238E27FC236}">
                <a16:creationId xmlns:a16="http://schemas.microsoft.com/office/drawing/2014/main" id="{48F0B170-03B8-41E3-BEB8-5BE19BE54B4F}"/>
              </a:ext>
            </a:extLst>
          </p:cNvPr>
          <p:cNvSpPr>
            <a:spLocks xmlns:a="http://schemas.openxmlformats.org/drawingml/2006/main" noGrp="1"/>
          </p:cNvSpPr>
          <p:nvPr/>
        </p:nvSpPr>
        <p:spPr>
          <a:xfrm xmlns:a="http://schemas.openxmlformats.org/drawingml/2006/main">
            <a:off x="3619500" y="2343150"/>
            <a:ext cx="2857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675" b="1">
                <a:solidFill>
                  <a:srgbClr val="FF8000"/>
                </a:solidFill>
              </a:defRPr>
            </a:pPr>
            <a:r>
              <a:rPr sz="3675" b="1">
                <a:solidFill>
                  <a:srgbClr val="FF8000"/>
                </a:solidFill>
              </a:rPr>
              <a:t>________</a:t>
            </a:r>
          </a:p>
        </p:txBody>
      </p:sp>
      <p:sp>
        <p:nvSpPr>
          <p:cNvPr id="5" name="">
            <a:extLst xmlns:a="http://schemas.openxmlformats.org/drawingml/2006/main">
              <a:ext uri="{FF2B5EF4-FFF2-40B4-BE49-F238E27FC236}">
                <a16:creationId xmlns:a16="http://schemas.microsoft.com/office/drawing/2014/main" id="{05C68CEC-31FE-406F-B8B9-4CBECFA6632E}"/>
              </a:ext>
            </a:extLst>
          </p:cNvPr>
          <p:cNvSpPr>
            <a:spLocks xmlns:a="http://schemas.openxmlformats.org/drawingml/2006/main" noGrp="1"/>
          </p:cNvSpPr>
          <p:nvPr/>
        </p:nvSpPr>
        <p:spPr>
          <a:xfrm xmlns:a="http://schemas.openxmlformats.org/drawingml/2006/main">
            <a:off x="6667500" y="2381250"/>
            <a:ext cx="21907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675" b="1">
                <a:solidFill>
                  <a:srgbClr val="272727"/>
                </a:solidFill>
              </a:defRPr>
            </a:pPr>
            <a:r>
              <a:rPr sz="3675" b="1">
                <a:solidFill>
                  <a:srgbClr val="272727"/>
                </a:solidFill>
              </a:rPr>
              <a:t>because</a:t>
            </a:r>
          </a:p>
        </p:txBody>
      </p:sp>
      <p:sp>
        <p:nvSpPr>
          <p:cNvPr id="6" name="">
            <a:extLst xmlns:a="http://schemas.openxmlformats.org/drawingml/2006/main">
              <a:ext uri="{FF2B5EF4-FFF2-40B4-BE49-F238E27FC236}">
                <a16:creationId xmlns:a16="http://schemas.microsoft.com/office/drawing/2014/main" id="{DA9F74DF-E956-42F0-9162-09B562FB9EE1}"/>
              </a:ext>
            </a:extLst>
          </p:cNvPr>
          <p:cNvSpPr>
            <a:spLocks xmlns:a="http://schemas.openxmlformats.org/drawingml/2006/main" noGrp="1"/>
          </p:cNvSpPr>
          <p:nvPr/>
        </p:nvSpPr>
        <p:spPr>
          <a:xfrm xmlns:a="http://schemas.openxmlformats.org/drawingml/2006/main">
            <a:off x="8896350" y="2343150"/>
            <a:ext cx="2381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675" b="1">
                <a:solidFill>
                  <a:srgbClr val="FF8000"/>
                </a:solidFill>
              </a:defRPr>
            </a:pPr>
            <a:r>
              <a:rPr sz="3675" b="1">
                <a:solidFill>
                  <a:srgbClr val="FF8000"/>
                </a:solidFill>
              </a:rPr>
              <a:t>________</a:t>
            </a:r>
          </a:p>
        </p:txBody>
      </p:sp>
      <p:sp>
        <p:nvSpPr>
          <p:cNvPr id="7" name="">
            <a:extLst xmlns:a="http://schemas.openxmlformats.org/drawingml/2006/main">
              <a:ext uri="{FF2B5EF4-FFF2-40B4-BE49-F238E27FC236}">
                <a16:creationId xmlns:a16="http://schemas.microsoft.com/office/drawing/2014/main" id="{85CD1DBC-8812-4FC9-AF14-C22C1D905FFD}"/>
              </a:ext>
            </a:extLst>
          </p:cNvPr>
          <p:cNvSpPr>
            <a:spLocks xmlns:a="http://schemas.openxmlformats.org/drawingml/2006/main" noGrp="1"/>
          </p:cNvSpPr>
          <p:nvPr/>
        </p:nvSpPr>
        <p:spPr>
          <a:xfrm xmlns:a="http://schemas.openxmlformats.org/drawingml/2006/main">
            <a:off x="2381250" y="3838575"/>
            <a:ext cx="7429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950" b="0">
                <a:solidFill>
                  <a:srgbClr val="5A5650"/>
                </a:solidFill>
              </a:defRPr>
            </a:pPr>
            <a:r>
              <a:rPr sz="1950" b="0">
                <a:solidFill>
                  <a:srgbClr val="5A5650"/>
                </a:solidFill>
              </a:rPr>
              <a:t>colour   •   material   •   scale   •   layout</a:t>
            </a:r>
          </a:p>
        </p:txBody>
      </p:sp>
      <p:sp>
        <p:nvSpPr>
          <p:cNvPr id="8" name="">
            <a:extLst xmlns:a="http://schemas.openxmlformats.org/drawingml/2006/main">
              <a:ext uri="{FF2B5EF4-FFF2-40B4-BE49-F238E27FC236}">
                <a16:creationId xmlns:a16="http://schemas.microsoft.com/office/drawing/2014/main" id="{97185211-A625-475F-BB21-0BD282127E05}"/>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666666"/>
                </a:solidFill>
              </a:defRPr>
            </a:pPr>
            <a:r>
              <a:rPr sz="825" b="1">
                <a:solidFill>
                  <a:srgbClr val="666666"/>
                </a:solidFill>
              </a:rPr>
              <a:t>PORTFOLIO TO A STAR  •  TEACHER RESOURCE</a:t>
            </a:r>
          </a:p>
        </p:txBody>
      </p:sp>
      <p:sp>
        <p:nvSpPr>
          <p:cNvPr id="9" name="">
            <a:extLst xmlns:a="http://schemas.openxmlformats.org/drawingml/2006/main">
              <a:ext uri="{FF2B5EF4-FFF2-40B4-BE49-F238E27FC236}">
                <a16:creationId xmlns:a16="http://schemas.microsoft.com/office/drawing/2014/main" id="{4DACF66F-7807-4E1B-B077-FC971F36A682}"/>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666666"/>
                </a:solidFill>
              </a:defRPr>
            </a:pPr>
            <a:r>
              <a:rPr sz="825" b="1">
                <a:solidFill>
                  <a:srgbClr val="666666"/>
                </a:solidFill>
              </a:rPr>
              <a:t>07</a:t>
            </a:r>
          </a:p>
        </p:txBody>
      </p:sp>
    </p:spTree>
    <p:extLst>
      <p:ext uri="{BB962C8B-B14F-4D97-AF65-F5344CB8AC3E}">
        <p14:creationId xmlns:p14="http://schemas.microsoft.com/office/powerpoint/2010/main" val="570465120"/>
      </p:ext>
    </p:extLst>
  </p:cSld>
</p:sld>
</file>

<file path=ppt/slides/slide8.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pic>
        <p:nvPicPr>
          <p:cNvPr id="11" name=""/>
          <p:cNvPicPr>
            <a:picLocks xmlns:a="http://schemas.openxmlformats.org/drawingml/2006/main" noChangeAspect="1"/>
          </p:cNvPicPr>
          <p:nvPr/>
        </p:nvPicPr>
        <p:blipFill>
          <a:blip xmlns:r="http://schemas.openxmlformats.org/officeDocument/2006/relationships" xmlns:a="http://schemas.openxmlformats.org/drawingml/2006/main" r:embed="R9b2ef384ecbe432f"/>
          <a:srcRect xmlns:a="http://schemas.openxmlformats.org/drawingml/2006/main" l="0" t="17305" r="0" b="17305"/>
          <a:stretch xmlns:a="http://schemas.openxmlformats.org/drawingml/2006/main">
            <a:fillRect l="0" t="0" r="0" b="0"/>
          </a:stretch>
        </p:blipFill>
        <p:spPr>
          <a:xfrm xmlns:a="http://schemas.openxmlformats.org/drawingml/2006/main" flipH="0" flipV="0">
            <a:off x="0" y="0"/>
            <a:ext cx="12192000" cy="531495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7D2C28D-159A-42CA-9F7B-76792810FDB4}"/>
              </a:ext>
            </a:extLst>
          </p:cNvPr>
          <p:cNvSpPr>
            <a:spLocks xmlns:a="http://schemas.openxmlformats.org/drawingml/2006/main" noGrp="1"/>
          </p:cNvSpPr>
          <p:nvPr/>
        </p:nvSpPr>
        <p:spPr>
          <a:xfrm xmlns:a="http://schemas.openxmlformats.org/drawingml/2006/main">
            <a:off x="0" y="0"/>
            <a:ext cx="12192000" cy="876300"/>
          </a:xfrm>
          <a:prstGeom xmlns:a="http://schemas.openxmlformats.org/drawingml/2006/main" prst="rect">
            <a:avLst/>
          </a:prstGeom>
          <a:solidFill xmlns:a="http://schemas.openxmlformats.org/drawingml/2006/main">
            <a:srgbClr val="20202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4C6E2F23-6A5F-413D-B774-651BB6CB9C94}"/>
              </a:ext>
            </a:extLst>
          </p:cNvPr>
          <p:cNvSpPr>
            <a:spLocks xmlns:a="http://schemas.openxmlformats.org/drawingml/2006/main" noGrp="1"/>
          </p:cNvSpPr>
          <p:nvPr/>
        </p:nvSpPr>
        <p:spPr>
          <a:xfrm xmlns:a="http://schemas.openxmlformats.org/drawingml/2006/main">
            <a:off x="552450" y="228600"/>
            <a:ext cx="7620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850" b="1">
                <a:solidFill>
                  <a:srgbClr val="FFFFFF"/>
                </a:solidFill>
              </a:defRPr>
            </a:pPr>
            <a:r>
              <a:rPr sz="2850" b="1">
                <a:solidFill>
                  <a:srgbClr val="FFFFFF"/>
                </a:solidFill>
              </a:rPr>
              <a:t>Show how the outcome developed</a:t>
            </a:r>
          </a:p>
        </p:txBody>
      </p:sp>
      <p:sp>
        <p:nvSpPr>
          <p:cNvPr id="4" name="">
            <a:extLst xmlns:a="http://schemas.openxmlformats.org/drawingml/2006/main">
              <a:ext uri="{FF2B5EF4-FFF2-40B4-BE49-F238E27FC236}">
                <a16:creationId xmlns:a16="http://schemas.microsoft.com/office/drawing/2014/main" id="{7B981A57-29D2-42F8-9A9C-FB3D1F03BC66}"/>
              </a:ext>
            </a:extLst>
          </p:cNvPr>
          <p:cNvSpPr>
            <a:spLocks xmlns:a="http://schemas.openxmlformats.org/drawingml/2006/main" noGrp="1"/>
          </p:cNvSpPr>
          <p:nvPr/>
        </p:nvSpPr>
        <p:spPr>
          <a:xfrm xmlns:a="http://schemas.openxmlformats.org/drawingml/2006/main">
            <a:off x="0" y="5314950"/>
            <a:ext cx="12192000" cy="1543050"/>
          </a:xfrm>
          <a:prstGeom xmlns:a="http://schemas.openxmlformats.org/drawingml/2006/main" prst="rect">
            <a:avLst/>
          </a:prstGeom>
          <a:solidFill xmlns:a="http://schemas.openxmlformats.org/drawingml/2006/main">
            <a:srgbClr val="323232"/>
          </a:solidFill>
          <a:ln xmlns:a="http://schemas.openxmlformats.org/drawingml/2006/main" w="0">
            <a:noFill/>
            <a:prstDash val="solid"/>
          </a:ln>
        </p:spPr>
      </p:sp>
      <p:sp>
        <p:nvSpPr>
          <p:cNvPr id="5" name="">
            <a:extLst xmlns:a="http://schemas.openxmlformats.org/drawingml/2006/main">
              <a:ext uri="{FF2B5EF4-FFF2-40B4-BE49-F238E27FC236}">
                <a16:creationId xmlns:a16="http://schemas.microsoft.com/office/drawing/2014/main" id="{A460B4BE-B40A-4BD9-9AD4-E459DD775A28}"/>
              </a:ext>
            </a:extLst>
          </p:cNvPr>
          <p:cNvSpPr>
            <a:spLocks xmlns:a="http://schemas.openxmlformats.org/drawingml/2006/main" noGrp="1"/>
          </p:cNvSpPr>
          <p:nvPr/>
        </p:nvSpPr>
        <p:spPr>
          <a:xfrm xmlns:a="http://schemas.openxmlformats.org/drawingml/2006/main">
            <a:off x="1200150" y="5657850"/>
            <a:ext cx="2095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325" b="1">
                <a:solidFill>
                  <a:srgbClr val="FFFFFF"/>
                </a:solidFill>
              </a:defRPr>
            </a:pPr>
            <a:r>
              <a:rPr sz="2325" b="1">
                <a:solidFill>
                  <a:srgbClr val="FFFFFF"/>
                </a:solidFill>
              </a:rPr>
              <a:t>IDEA</a:t>
            </a:r>
          </a:p>
        </p:txBody>
      </p:sp>
      <p:sp>
        <p:nvSpPr>
          <p:cNvPr id="6" name="">
            <a:extLst xmlns:a="http://schemas.openxmlformats.org/drawingml/2006/main">
              <a:ext uri="{FF2B5EF4-FFF2-40B4-BE49-F238E27FC236}">
                <a16:creationId xmlns:a16="http://schemas.microsoft.com/office/drawing/2014/main" id="{CED74472-0204-4A32-8BB2-E4C89468C288}"/>
              </a:ext>
            </a:extLst>
          </p:cNvPr>
          <p:cNvSpPr>
            <a:spLocks xmlns:a="http://schemas.openxmlformats.org/drawingml/2006/main" noGrp="1"/>
          </p:cNvSpPr>
          <p:nvPr/>
        </p:nvSpPr>
        <p:spPr>
          <a:xfrm xmlns:a="http://schemas.openxmlformats.org/drawingml/2006/main">
            <a:off x="3562350" y="5638800"/>
            <a:ext cx="666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625" b="1">
                <a:solidFill>
                  <a:srgbClr val="FF8000"/>
                </a:solidFill>
              </a:defRPr>
            </a:pPr>
            <a:r>
              <a:rPr sz="2625" b="1">
                <a:solidFill>
                  <a:srgbClr val="FF8000"/>
                </a:solidFill>
              </a:rPr>
              <a:t>→</a:t>
            </a:r>
          </a:p>
        </p:txBody>
      </p:sp>
      <p:sp>
        <p:nvSpPr>
          <p:cNvPr id="7" name="">
            <a:extLst xmlns:a="http://schemas.openxmlformats.org/drawingml/2006/main">
              <a:ext uri="{FF2B5EF4-FFF2-40B4-BE49-F238E27FC236}">
                <a16:creationId xmlns:a16="http://schemas.microsoft.com/office/drawing/2014/main" id="{F49DD910-E3A4-427B-B667-6E311F14D761}"/>
              </a:ext>
            </a:extLst>
          </p:cNvPr>
          <p:cNvSpPr>
            <a:spLocks xmlns:a="http://schemas.openxmlformats.org/drawingml/2006/main" noGrp="1"/>
          </p:cNvSpPr>
          <p:nvPr/>
        </p:nvSpPr>
        <p:spPr>
          <a:xfrm xmlns:a="http://schemas.openxmlformats.org/drawingml/2006/main">
            <a:off x="4514850" y="5657850"/>
            <a:ext cx="2095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325" b="1">
                <a:solidFill>
                  <a:srgbClr val="FFFFFF"/>
                </a:solidFill>
              </a:defRPr>
            </a:pPr>
            <a:r>
              <a:rPr sz="2325" b="1">
                <a:solidFill>
                  <a:srgbClr val="FFFFFF"/>
                </a:solidFill>
              </a:rPr>
              <a:t>TEST</a:t>
            </a:r>
          </a:p>
        </p:txBody>
      </p:sp>
      <p:sp>
        <p:nvSpPr>
          <p:cNvPr id="8" name="">
            <a:extLst xmlns:a="http://schemas.openxmlformats.org/drawingml/2006/main">
              <a:ext uri="{FF2B5EF4-FFF2-40B4-BE49-F238E27FC236}">
                <a16:creationId xmlns:a16="http://schemas.microsoft.com/office/drawing/2014/main" id="{CB6EFA4D-C6FD-4DEC-B3BB-D62563C3C0CA}"/>
              </a:ext>
            </a:extLst>
          </p:cNvPr>
          <p:cNvSpPr>
            <a:spLocks xmlns:a="http://schemas.openxmlformats.org/drawingml/2006/main" noGrp="1"/>
          </p:cNvSpPr>
          <p:nvPr/>
        </p:nvSpPr>
        <p:spPr>
          <a:xfrm xmlns:a="http://schemas.openxmlformats.org/drawingml/2006/main">
            <a:off x="6877050" y="5638800"/>
            <a:ext cx="66675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625" b="1">
                <a:solidFill>
                  <a:srgbClr val="FF8000"/>
                </a:solidFill>
              </a:defRPr>
            </a:pPr>
            <a:r>
              <a:rPr sz="2625" b="1">
                <a:solidFill>
                  <a:srgbClr val="FF8000"/>
                </a:solidFill>
              </a:rPr>
              <a:t>→</a:t>
            </a:r>
          </a:p>
        </p:txBody>
      </p:sp>
      <p:sp>
        <p:nvSpPr>
          <p:cNvPr id="9" name="">
            <a:extLst xmlns:a="http://schemas.openxmlformats.org/drawingml/2006/main">
              <a:ext uri="{FF2B5EF4-FFF2-40B4-BE49-F238E27FC236}">
                <a16:creationId xmlns:a16="http://schemas.microsoft.com/office/drawing/2014/main" id="{BE0EFC3F-78C9-4826-BF17-4882BBADF930}"/>
              </a:ext>
            </a:extLst>
          </p:cNvPr>
          <p:cNvSpPr>
            <a:spLocks xmlns:a="http://schemas.openxmlformats.org/drawingml/2006/main" noGrp="1"/>
          </p:cNvSpPr>
          <p:nvPr/>
        </p:nvSpPr>
        <p:spPr>
          <a:xfrm xmlns:a="http://schemas.openxmlformats.org/drawingml/2006/main">
            <a:off x="7829550" y="5657850"/>
            <a:ext cx="2476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325" b="1">
                <a:solidFill>
                  <a:srgbClr val="FFFFFF"/>
                </a:solidFill>
              </a:defRPr>
            </a:pPr>
            <a:r>
              <a:rPr sz="2325" b="1">
                <a:solidFill>
                  <a:srgbClr val="FFFFFF"/>
                </a:solidFill>
              </a:rPr>
              <a:t>REFINE</a:t>
            </a:r>
          </a:p>
        </p:txBody>
      </p:sp>
    </p:spTree>
    <p:extLst>
      <p:ext uri="{BB962C8B-B14F-4D97-AF65-F5344CB8AC3E}">
        <p14:creationId xmlns:p14="http://schemas.microsoft.com/office/powerpoint/2010/main" val="127972079"/>
      </p:ext>
    </p:extLst>
  </p:cSld>
</p:sld>
</file>

<file path=ppt/slides/slide9.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D94A2FA1-6E64-481B-8160-050BE88E74E9}"/>
              </a:ext>
            </a:extLst>
          </p:cNvPr>
          <p:cNvSpPr>
            <a:spLocks xmlns:a="http://schemas.openxmlformats.org/drawingml/2006/main" noGrp="1"/>
          </p:cNvSpPr>
          <p:nvPr/>
        </p:nvSpPr>
        <p:spPr>
          <a:xfrm xmlns:a="http://schemas.openxmlformats.org/drawingml/2006/main">
            <a:off x="552450" y="552450"/>
            <a:ext cx="10668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000" b="1">
                <a:solidFill>
                  <a:srgbClr val="272727"/>
                </a:solidFill>
              </a:defRPr>
            </a:pPr>
            <a:r>
              <a:rPr sz="3000" b="1">
                <a:solidFill>
                  <a:srgbClr val="272727"/>
                </a:solidFill>
              </a:rPr>
              <a:t>Plan the making sequence</a:t>
            </a:r>
          </a:p>
        </p:txBody>
      </p:sp>
      <p:sp>
        <p:nvSpPr>
          <p:cNvPr id="2" name="">
            <a:extLst xmlns:a="http://schemas.openxmlformats.org/drawingml/2006/main">
              <a:ext uri="{FF2B5EF4-FFF2-40B4-BE49-F238E27FC236}">
                <a16:creationId xmlns:a16="http://schemas.microsoft.com/office/drawing/2014/main" id="{DD7BFE49-C857-46A1-968B-149C04F1060F}"/>
              </a:ext>
            </a:extLst>
          </p:cNvPr>
          <p:cNvSpPr>
            <a:spLocks xmlns:a="http://schemas.openxmlformats.org/drawingml/2006/main" noGrp="1"/>
          </p:cNvSpPr>
          <p:nvPr/>
        </p:nvSpPr>
        <p:spPr>
          <a:xfrm xmlns:a="http://schemas.openxmlformats.org/drawingml/2006/main">
            <a:off x="552450" y="1304925"/>
            <a:ext cx="123825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D933FCDC-F379-4BE2-BE48-B1F81EB7CDBC}"/>
              </a:ext>
            </a:extLst>
          </p:cNvPr>
          <p:cNvSpPr>
            <a:spLocks xmlns:a="http://schemas.openxmlformats.org/drawingml/2006/main" noGrp="1"/>
          </p:cNvSpPr>
          <p:nvPr/>
        </p:nvSpPr>
        <p:spPr>
          <a:xfrm xmlns:a="http://schemas.openxmlformats.org/drawingml/2006/main">
            <a:off x="666750" y="2381250"/>
            <a:ext cx="2095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1">
                <a:solidFill>
                  <a:srgbClr val="272727"/>
                </a:solidFill>
              </a:defRPr>
            </a:pPr>
            <a:r>
              <a:rPr sz="2025" b="1">
                <a:solidFill>
                  <a:srgbClr val="272727"/>
                </a:solidFill>
              </a:rPr>
              <a:t>PREPARE</a:t>
            </a:r>
          </a:p>
        </p:txBody>
      </p:sp>
      <p:sp>
        <p:nvSpPr>
          <p:cNvPr id="4" name="">
            <a:extLst xmlns:a="http://schemas.openxmlformats.org/drawingml/2006/main">
              <a:ext uri="{FF2B5EF4-FFF2-40B4-BE49-F238E27FC236}">
                <a16:creationId xmlns:a16="http://schemas.microsoft.com/office/drawing/2014/main" id="{C58EBA62-AA7A-474A-B028-B510E24018E1}"/>
              </a:ext>
            </a:extLst>
          </p:cNvPr>
          <p:cNvSpPr>
            <a:spLocks xmlns:a="http://schemas.openxmlformats.org/drawingml/2006/main" noGrp="1"/>
          </p:cNvSpPr>
          <p:nvPr/>
        </p:nvSpPr>
        <p:spPr>
          <a:xfrm xmlns:a="http://schemas.openxmlformats.org/drawingml/2006/main">
            <a:off x="2905125" y="2352675"/>
            <a:ext cx="476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400" b="1">
                <a:solidFill>
                  <a:srgbClr val="FF8000"/>
                </a:solidFill>
              </a:defRPr>
            </a:pPr>
            <a:r>
              <a:rPr sz="2400" b="1">
                <a:solidFill>
                  <a:srgbClr val="FF8000"/>
                </a:solidFill>
              </a:rPr>
              <a:t>→</a:t>
            </a:r>
          </a:p>
        </p:txBody>
      </p:sp>
      <p:sp>
        <p:nvSpPr>
          <p:cNvPr id="5" name="">
            <a:extLst xmlns:a="http://schemas.openxmlformats.org/drawingml/2006/main">
              <a:ext uri="{FF2B5EF4-FFF2-40B4-BE49-F238E27FC236}">
                <a16:creationId xmlns:a16="http://schemas.microsoft.com/office/drawing/2014/main" id="{D68A2EFA-11C6-4F5A-99FF-2B209634E171}"/>
              </a:ext>
            </a:extLst>
          </p:cNvPr>
          <p:cNvSpPr>
            <a:spLocks xmlns:a="http://schemas.openxmlformats.org/drawingml/2006/main" noGrp="1"/>
          </p:cNvSpPr>
          <p:nvPr/>
        </p:nvSpPr>
        <p:spPr>
          <a:xfrm xmlns:a="http://schemas.openxmlformats.org/drawingml/2006/main">
            <a:off x="3476625" y="2381250"/>
            <a:ext cx="2095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1">
                <a:solidFill>
                  <a:srgbClr val="272727"/>
                </a:solidFill>
              </a:defRPr>
            </a:pPr>
            <a:r>
              <a:rPr sz="2025" b="1">
                <a:solidFill>
                  <a:srgbClr val="272727"/>
                </a:solidFill>
              </a:rPr>
              <a:t>BUILD</a:t>
            </a:r>
          </a:p>
        </p:txBody>
      </p:sp>
      <p:sp>
        <p:nvSpPr>
          <p:cNvPr id="6" name="">
            <a:extLst xmlns:a="http://schemas.openxmlformats.org/drawingml/2006/main">
              <a:ext uri="{FF2B5EF4-FFF2-40B4-BE49-F238E27FC236}">
                <a16:creationId xmlns:a16="http://schemas.microsoft.com/office/drawing/2014/main" id="{661BE064-D52F-4D02-9082-F54E03B2805B}"/>
              </a:ext>
            </a:extLst>
          </p:cNvPr>
          <p:cNvSpPr>
            <a:spLocks xmlns:a="http://schemas.openxmlformats.org/drawingml/2006/main" noGrp="1"/>
          </p:cNvSpPr>
          <p:nvPr/>
        </p:nvSpPr>
        <p:spPr>
          <a:xfrm xmlns:a="http://schemas.openxmlformats.org/drawingml/2006/main">
            <a:off x="5715000" y="2352675"/>
            <a:ext cx="476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400" b="1">
                <a:solidFill>
                  <a:srgbClr val="FF8000"/>
                </a:solidFill>
              </a:defRPr>
            </a:pPr>
            <a:r>
              <a:rPr sz="2400" b="1">
                <a:solidFill>
                  <a:srgbClr val="FF8000"/>
                </a:solidFill>
              </a:rPr>
              <a:t>→</a:t>
            </a:r>
          </a:p>
        </p:txBody>
      </p:sp>
      <p:sp>
        <p:nvSpPr>
          <p:cNvPr id="7" name="">
            <a:extLst xmlns:a="http://schemas.openxmlformats.org/drawingml/2006/main">
              <a:ext uri="{FF2B5EF4-FFF2-40B4-BE49-F238E27FC236}">
                <a16:creationId xmlns:a16="http://schemas.microsoft.com/office/drawing/2014/main" id="{BBAC11ED-85AC-4D81-9455-37C3D2957325}"/>
              </a:ext>
            </a:extLst>
          </p:cNvPr>
          <p:cNvSpPr>
            <a:spLocks xmlns:a="http://schemas.openxmlformats.org/drawingml/2006/main" noGrp="1"/>
          </p:cNvSpPr>
          <p:nvPr/>
        </p:nvSpPr>
        <p:spPr>
          <a:xfrm xmlns:a="http://schemas.openxmlformats.org/drawingml/2006/main">
            <a:off x="6286500" y="2381250"/>
            <a:ext cx="2095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1">
                <a:solidFill>
                  <a:srgbClr val="272727"/>
                </a:solidFill>
              </a:defRPr>
            </a:pPr>
            <a:r>
              <a:rPr sz="2025" b="1">
                <a:solidFill>
                  <a:srgbClr val="272727"/>
                </a:solidFill>
              </a:rPr>
              <a:t>REVIEW</a:t>
            </a:r>
          </a:p>
        </p:txBody>
      </p:sp>
      <p:sp>
        <p:nvSpPr>
          <p:cNvPr id="8" name="">
            <a:extLst xmlns:a="http://schemas.openxmlformats.org/drawingml/2006/main">
              <a:ext uri="{FF2B5EF4-FFF2-40B4-BE49-F238E27FC236}">
                <a16:creationId xmlns:a16="http://schemas.microsoft.com/office/drawing/2014/main" id="{D217326C-E7E5-46C9-B92C-2D16B0361471}"/>
              </a:ext>
            </a:extLst>
          </p:cNvPr>
          <p:cNvSpPr>
            <a:spLocks xmlns:a="http://schemas.openxmlformats.org/drawingml/2006/main" noGrp="1"/>
          </p:cNvSpPr>
          <p:nvPr/>
        </p:nvSpPr>
        <p:spPr>
          <a:xfrm xmlns:a="http://schemas.openxmlformats.org/drawingml/2006/main">
            <a:off x="8524875" y="2352675"/>
            <a:ext cx="47625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400" b="1">
                <a:solidFill>
                  <a:srgbClr val="FF8000"/>
                </a:solidFill>
              </a:defRPr>
            </a:pPr>
            <a:r>
              <a:rPr sz="2400" b="1">
                <a:solidFill>
                  <a:srgbClr val="FF8000"/>
                </a:solidFill>
              </a:rPr>
              <a:t>→</a:t>
            </a:r>
          </a:p>
        </p:txBody>
      </p:sp>
      <p:sp>
        <p:nvSpPr>
          <p:cNvPr id="9" name="">
            <a:extLst xmlns:a="http://schemas.openxmlformats.org/drawingml/2006/main">
              <a:ext uri="{FF2B5EF4-FFF2-40B4-BE49-F238E27FC236}">
                <a16:creationId xmlns:a16="http://schemas.microsoft.com/office/drawing/2014/main" id="{CCF47D5A-F95F-4167-922F-26CE7435EA90}"/>
              </a:ext>
            </a:extLst>
          </p:cNvPr>
          <p:cNvSpPr>
            <a:spLocks xmlns:a="http://schemas.openxmlformats.org/drawingml/2006/main" noGrp="1"/>
          </p:cNvSpPr>
          <p:nvPr/>
        </p:nvSpPr>
        <p:spPr>
          <a:xfrm xmlns:a="http://schemas.openxmlformats.org/drawingml/2006/main">
            <a:off x="9096375" y="2381250"/>
            <a:ext cx="2095500" cy="495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025" b="1">
                <a:solidFill>
                  <a:srgbClr val="FF8000"/>
                </a:solidFill>
              </a:defRPr>
            </a:pPr>
            <a:r>
              <a:rPr sz="2025" b="1">
                <a:solidFill>
                  <a:srgbClr val="FF8000"/>
                </a:solidFill>
              </a:rPr>
              <a:t>REFINE</a:t>
            </a:r>
          </a:p>
        </p:txBody>
      </p:sp>
      <p:sp>
        <p:nvSpPr>
          <p:cNvPr id="10" name="">
            <a:extLst xmlns:a="http://schemas.openxmlformats.org/drawingml/2006/main">
              <a:ext uri="{FF2B5EF4-FFF2-40B4-BE49-F238E27FC236}">
                <a16:creationId xmlns:a16="http://schemas.microsoft.com/office/drawing/2014/main" id="{1C95F063-B67B-4E6F-B0D3-0BC60797F25E}"/>
              </a:ext>
            </a:extLst>
          </p:cNvPr>
          <p:cNvSpPr>
            <a:spLocks xmlns:a="http://schemas.openxmlformats.org/drawingml/2006/main" noGrp="1"/>
          </p:cNvSpPr>
          <p:nvPr/>
        </p:nvSpPr>
        <p:spPr>
          <a:xfrm xmlns:a="http://schemas.openxmlformats.org/drawingml/2006/main">
            <a:off x="1162050" y="3781425"/>
            <a:ext cx="98679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250" b="0">
                <a:solidFill>
                  <a:srgbClr val="55514C"/>
                </a:solidFill>
              </a:defRPr>
            </a:pPr>
            <a:r>
              <a:rPr sz="2250" b="0">
                <a:solidFill>
                  <a:srgbClr val="55514C"/>
                </a:solidFill>
              </a:rPr>
              <a:t>Plan the order before you begin—and leave time to respond.</a:t>
            </a:r>
          </a:p>
        </p:txBody>
      </p:sp>
      <p:sp>
        <p:nvSpPr>
          <p:cNvPr id="11" name="">
            <a:extLst xmlns:a="http://schemas.openxmlformats.org/drawingml/2006/main">
              <a:ext uri="{FF2B5EF4-FFF2-40B4-BE49-F238E27FC236}">
                <a16:creationId xmlns:a16="http://schemas.microsoft.com/office/drawing/2014/main" id="{792EE125-E9DE-46E1-9CF1-7FD2A27D0FC5}"/>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666666"/>
                </a:solidFill>
              </a:defRPr>
            </a:pPr>
            <a:r>
              <a:rPr sz="825" b="1">
                <a:solidFill>
                  <a:srgbClr val="666666"/>
                </a:solidFill>
              </a:rPr>
              <a:t>PORTFOLIO TO A STAR  •  TEACHER RESOURCE</a:t>
            </a:r>
          </a:p>
        </p:txBody>
      </p:sp>
      <p:sp>
        <p:nvSpPr>
          <p:cNvPr id="12" name="">
            <a:extLst xmlns:a="http://schemas.openxmlformats.org/drawingml/2006/main">
              <a:ext uri="{FF2B5EF4-FFF2-40B4-BE49-F238E27FC236}">
                <a16:creationId xmlns:a16="http://schemas.microsoft.com/office/drawing/2014/main" id="{51CB1103-5D6F-40BF-8C78-249B2234E3B3}"/>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666666"/>
                </a:solidFill>
              </a:defRPr>
            </a:pPr>
            <a:r>
              <a:rPr sz="825" b="1">
                <a:solidFill>
                  <a:srgbClr val="666666"/>
                </a:solidFill>
              </a:rPr>
              <a:t>09</a:t>
            </a:r>
          </a:p>
        </p:txBody>
      </p:sp>
    </p:spTree>
    <p:extLst>
      <p:ext uri="{BB962C8B-B14F-4D97-AF65-F5344CB8AC3E}">
        <p14:creationId xmlns:p14="http://schemas.microsoft.com/office/powerpoint/2010/main" val="1342667395"/>
      </p:ext>
    </p:extLst>
  </p:cSld>
</p:sld>
</file>

<file path=ppt/slides/slide10.xml><?xml version="1.0" encoding="utf-8"?>
<p:sld xmlns:p="http://schemas.openxmlformats.org/presentationml/2006/main">
  <p:cSld>
    <p:bg>
      <p:bgPr>
        <a:solidFill xmlns:a="http://schemas.openxmlformats.org/drawingml/2006/main">
          <a:srgbClr val="F5F2EC"/>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BD4A5D65-4B9F-4A1A-86B5-BB6ED5AF6655}"/>
              </a:ext>
            </a:extLst>
          </p:cNvPr>
          <p:cNvSpPr>
            <a:spLocks xmlns:a="http://schemas.openxmlformats.org/drawingml/2006/main" noGrp="1"/>
          </p:cNvSpPr>
          <p:nvPr/>
        </p:nvSpPr>
        <p:spPr>
          <a:xfrm xmlns:a="http://schemas.openxmlformats.org/drawingml/2006/main">
            <a:off x="552450" y="552450"/>
            <a:ext cx="10668000" cy="5334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000" b="1">
                <a:solidFill>
                  <a:srgbClr val="272727"/>
                </a:solidFill>
              </a:defRPr>
            </a:pPr>
            <a:r>
              <a:rPr sz="3000" b="1">
                <a:solidFill>
                  <a:srgbClr val="272727"/>
                </a:solidFill>
              </a:rPr>
              <a:t>The final outcome connects every AO</a:t>
            </a:r>
          </a:p>
        </p:txBody>
      </p:sp>
      <p:sp>
        <p:nvSpPr>
          <p:cNvPr id="2" name="">
            <a:extLst xmlns:a="http://schemas.openxmlformats.org/drawingml/2006/main">
              <a:ext uri="{FF2B5EF4-FFF2-40B4-BE49-F238E27FC236}">
                <a16:creationId xmlns:a16="http://schemas.microsoft.com/office/drawing/2014/main" id="{B1624109-5F16-4862-821A-E41692DEEB18}"/>
              </a:ext>
            </a:extLst>
          </p:cNvPr>
          <p:cNvSpPr>
            <a:spLocks xmlns:a="http://schemas.openxmlformats.org/drawingml/2006/main" noGrp="1"/>
          </p:cNvSpPr>
          <p:nvPr/>
        </p:nvSpPr>
        <p:spPr>
          <a:xfrm xmlns:a="http://schemas.openxmlformats.org/drawingml/2006/main">
            <a:off x="552450" y="1304925"/>
            <a:ext cx="123825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634939C6-8328-49D3-BC5F-E63B0E9B43DD}"/>
              </a:ext>
            </a:extLst>
          </p:cNvPr>
          <p:cNvSpPr>
            <a:spLocks xmlns:a="http://schemas.openxmlformats.org/drawingml/2006/main" noGrp="1"/>
          </p:cNvSpPr>
          <p:nvPr/>
        </p:nvSpPr>
        <p:spPr>
          <a:xfrm xmlns:a="http://schemas.openxmlformats.org/drawingml/2006/main">
            <a:off x="723900" y="2190750"/>
            <a:ext cx="21717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75" b="1">
                <a:solidFill>
                  <a:srgbClr val="FF8000"/>
                </a:solidFill>
              </a:defRPr>
            </a:pPr>
            <a:r>
              <a:rPr sz="3975" b="1">
                <a:solidFill>
                  <a:srgbClr val="FF8000"/>
                </a:solidFill>
              </a:rPr>
              <a:t>AO1</a:t>
            </a:r>
          </a:p>
        </p:txBody>
      </p:sp>
      <p:sp>
        <p:nvSpPr>
          <p:cNvPr id="4" name="">
            <a:extLst xmlns:a="http://schemas.openxmlformats.org/drawingml/2006/main">
              <a:ext uri="{FF2B5EF4-FFF2-40B4-BE49-F238E27FC236}">
                <a16:creationId xmlns:a16="http://schemas.microsoft.com/office/drawing/2014/main" id="{4865BB21-139B-4EC2-9C2B-45319D8D71F5}"/>
              </a:ext>
            </a:extLst>
          </p:cNvPr>
          <p:cNvSpPr>
            <a:spLocks xmlns:a="http://schemas.openxmlformats.org/drawingml/2006/main" noGrp="1"/>
          </p:cNvSpPr>
          <p:nvPr/>
        </p:nvSpPr>
        <p:spPr>
          <a:xfrm xmlns:a="http://schemas.openxmlformats.org/drawingml/2006/main">
            <a:off x="723900" y="3057525"/>
            <a:ext cx="21717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72727"/>
                </a:solidFill>
              </a:defRPr>
            </a:pPr>
            <a:r>
              <a:rPr sz="1350" b="1">
                <a:solidFill>
                  <a:srgbClr val="272727"/>
                </a:solidFill>
              </a:rPr>
              <a:t>INFORMS</a:t>
            </a:r>
          </a:p>
        </p:txBody>
      </p:sp>
      <p:sp>
        <p:nvSpPr>
          <p:cNvPr id="5" name="">
            <a:extLst xmlns:a="http://schemas.openxmlformats.org/drawingml/2006/main">
              <a:ext uri="{FF2B5EF4-FFF2-40B4-BE49-F238E27FC236}">
                <a16:creationId xmlns:a16="http://schemas.microsoft.com/office/drawing/2014/main" id="{57542B92-7D1F-4FD9-89C8-CEBC8AE28706}"/>
              </a:ext>
            </a:extLst>
          </p:cNvPr>
          <p:cNvSpPr>
            <a:spLocks xmlns:a="http://schemas.openxmlformats.org/drawingml/2006/main" noGrp="1"/>
          </p:cNvSpPr>
          <p:nvPr/>
        </p:nvSpPr>
        <p:spPr>
          <a:xfrm xmlns:a="http://schemas.openxmlformats.org/drawingml/2006/main">
            <a:off x="3124200" y="2076450"/>
            <a:ext cx="19050" cy="1562100"/>
          </a:xfrm>
          <a:prstGeom xmlns:a="http://schemas.openxmlformats.org/drawingml/2006/main" prst="rect">
            <a:avLst/>
          </a:prstGeom>
          <a:solidFill xmlns:a="http://schemas.openxmlformats.org/drawingml/2006/main">
            <a:srgbClr val="D8D2C8"/>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FFDAC2DD-08A4-4365-A122-58A857AEE3B3}"/>
              </a:ext>
            </a:extLst>
          </p:cNvPr>
          <p:cNvSpPr>
            <a:spLocks xmlns:a="http://schemas.openxmlformats.org/drawingml/2006/main" noGrp="1"/>
          </p:cNvSpPr>
          <p:nvPr/>
        </p:nvSpPr>
        <p:spPr>
          <a:xfrm xmlns:a="http://schemas.openxmlformats.org/drawingml/2006/main">
            <a:off x="3581400" y="2190750"/>
            <a:ext cx="21717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75" b="1">
                <a:solidFill>
                  <a:srgbClr val="FF8000"/>
                </a:solidFill>
              </a:defRPr>
            </a:pPr>
            <a:r>
              <a:rPr sz="3975" b="1">
                <a:solidFill>
                  <a:srgbClr val="FF8000"/>
                </a:solidFill>
              </a:rPr>
              <a:t>AO2</a:t>
            </a:r>
          </a:p>
        </p:txBody>
      </p:sp>
      <p:sp>
        <p:nvSpPr>
          <p:cNvPr id="7" name="">
            <a:extLst xmlns:a="http://schemas.openxmlformats.org/drawingml/2006/main">
              <a:ext uri="{FF2B5EF4-FFF2-40B4-BE49-F238E27FC236}">
                <a16:creationId xmlns:a16="http://schemas.microsoft.com/office/drawing/2014/main" id="{2E848098-48FE-4447-BBAA-7102D257099E}"/>
              </a:ext>
            </a:extLst>
          </p:cNvPr>
          <p:cNvSpPr>
            <a:spLocks xmlns:a="http://schemas.openxmlformats.org/drawingml/2006/main" noGrp="1"/>
          </p:cNvSpPr>
          <p:nvPr/>
        </p:nvSpPr>
        <p:spPr>
          <a:xfrm xmlns:a="http://schemas.openxmlformats.org/drawingml/2006/main">
            <a:off x="3581400" y="3057525"/>
            <a:ext cx="21717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72727"/>
                </a:solidFill>
              </a:defRPr>
            </a:pPr>
            <a:r>
              <a:rPr sz="1350" b="1">
                <a:solidFill>
                  <a:srgbClr val="272727"/>
                </a:solidFill>
              </a:rPr>
              <a:t>TESTS</a:t>
            </a:r>
          </a:p>
        </p:txBody>
      </p:sp>
      <p:sp>
        <p:nvSpPr>
          <p:cNvPr id="8" name="">
            <a:extLst xmlns:a="http://schemas.openxmlformats.org/drawingml/2006/main">
              <a:ext uri="{FF2B5EF4-FFF2-40B4-BE49-F238E27FC236}">
                <a16:creationId xmlns:a16="http://schemas.microsoft.com/office/drawing/2014/main" id="{065BCAE4-8DC4-4F70-ACEF-549B95A174FF}"/>
              </a:ext>
            </a:extLst>
          </p:cNvPr>
          <p:cNvSpPr>
            <a:spLocks xmlns:a="http://schemas.openxmlformats.org/drawingml/2006/main" noGrp="1"/>
          </p:cNvSpPr>
          <p:nvPr/>
        </p:nvSpPr>
        <p:spPr>
          <a:xfrm xmlns:a="http://schemas.openxmlformats.org/drawingml/2006/main">
            <a:off x="5981700" y="2076450"/>
            <a:ext cx="19050" cy="1562100"/>
          </a:xfrm>
          <a:prstGeom xmlns:a="http://schemas.openxmlformats.org/drawingml/2006/main" prst="rect">
            <a:avLst/>
          </a:prstGeom>
          <a:solidFill xmlns:a="http://schemas.openxmlformats.org/drawingml/2006/main">
            <a:srgbClr val="D8D2C8"/>
          </a:solidFill>
          <a:ln xmlns:a="http://schemas.openxmlformats.org/drawingml/2006/main" w="0">
            <a:noFill/>
            <a:prstDash val="solid"/>
          </a:ln>
        </p:spPr>
      </p:sp>
      <p:sp>
        <p:nvSpPr>
          <p:cNvPr id="9" name="">
            <a:extLst xmlns:a="http://schemas.openxmlformats.org/drawingml/2006/main">
              <a:ext uri="{FF2B5EF4-FFF2-40B4-BE49-F238E27FC236}">
                <a16:creationId xmlns:a16="http://schemas.microsoft.com/office/drawing/2014/main" id="{47F683C1-5834-4A4E-A7A3-45FC00645511}"/>
              </a:ext>
            </a:extLst>
          </p:cNvPr>
          <p:cNvSpPr>
            <a:spLocks xmlns:a="http://schemas.openxmlformats.org/drawingml/2006/main" noGrp="1"/>
          </p:cNvSpPr>
          <p:nvPr/>
        </p:nvSpPr>
        <p:spPr>
          <a:xfrm xmlns:a="http://schemas.openxmlformats.org/drawingml/2006/main">
            <a:off x="6438900" y="2190750"/>
            <a:ext cx="21717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75" b="1">
                <a:solidFill>
                  <a:srgbClr val="FF8000"/>
                </a:solidFill>
              </a:defRPr>
            </a:pPr>
            <a:r>
              <a:rPr sz="3975" b="1">
                <a:solidFill>
                  <a:srgbClr val="FF8000"/>
                </a:solidFill>
              </a:rPr>
              <a:t>AO3</a:t>
            </a:r>
          </a:p>
        </p:txBody>
      </p:sp>
      <p:sp>
        <p:nvSpPr>
          <p:cNvPr id="10" name="">
            <a:extLst xmlns:a="http://schemas.openxmlformats.org/drawingml/2006/main">
              <a:ext uri="{FF2B5EF4-FFF2-40B4-BE49-F238E27FC236}">
                <a16:creationId xmlns:a16="http://schemas.microsoft.com/office/drawing/2014/main" id="{44EFF413-955E-4896-B3E0-AF3DC311F7B3}"/>
              </a:ext>
            </a:extLst>
          </p:cNvPr>
          <p:cNvSpPr>
            <a:spLocks xmlns:a="http://schemas.openxmlformats.org/drawingml/2006/main" noGrp="1"/>
          </p:cNvSpPr>
          <p:nvPr/>
        </p:nvSpPr>
        <p:spPr>
          <a:xfrm xmlns:a="http://schemas.openxmlformats.org/drawingml/2006/main">
            <a:off x="6438900" y="3057525"/>
            <a:ext cx="21717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72727"/>
                </a:solidFill>
              </a:defRPr>
            </a:pPr>
            <a:r>
              <a:rPr sz="1350" b="1">
                <a:solidFill>
                  <a:srgbClr val="272727"/>
                </a:solidFill>
              </a:rPr>
              <a:t>RECORDS</a:t>
            </a:r>
          </a:p>
        </p:txBody>
      </p:sp>
      <p:sp>
        <p:nvSpPr>
          <p:cNvPr id="11" name="">
            <a:extLst xmlns:a="http://schemas.openxmlformats.org/drawingml/2006/main">
              <a:ext uri="{FF2B5EF4-FFF2-40B4-BE49-F238E27FC236}">
                <a16:creationId xmlns:a16="http://schemas.microsoft.com/office/drawing/2014/main" id="{4A8701D6-E684-4A63-9B31-6D8797F1DC92}"/>
              </a:ext>
            </a:extLst>
          </p:cNvPr>
          <p:cNvSpPr>
            <a:spLocks xmlns:a="http://schemas.openxmlformats.org/drawingml/2006/main" noGrp="1"/>
          </p:cNvSpPr>
          <p:nvPr/>
        </p:nvSpPr>
        <p:spPr>
          <a:xfrm xmlns:a="http://schemas.openxmlformats.org/drawingml/2006/main">
            <a:off x="8839200" y="2076450"/>
            <a:ext cx="19050" cy="1562100"/>
          </a:xfrm>
          <a:prstGeom xmlns:a="http://schemas.openxmlformats.org/drawingml/2006/main" prst="rect">
            <a:avLst/>
          </a:prstGeom>
          <a:solidFill xmlns:a="http://schemas.openxmlformats.org/drawingml/2006/main">
            <a:srgbClr val="D8D2C8"/>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3CBF53DE-B07B-4B8B-86FF-7D7B5E5807DE}"/>
              </a:ext>
            </a:extLst>
          </p:cNvPr>
          <p:cNvSpPr>
            <a:spLocks xmlns:a="http://schemas.openxmlformats.org/drawingml/2006/main" noGrp="1"/>
          </p:cNvSpPr>
          <p:nvPr/>
        </p:nvSpPr>
        <p:spPr>
          <a:xfrm xmlns:a="http://schemas.openxmlformats.org/drawingml/2006/main">
            <a:off x="9296400" y="2190750"/>
            <a:ext cx="21717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975" b="1">
                <a:solidFill>
                  <a:srgbClr val="FF8000"/>
                </a:solidFill>
              </a:defRPr>
            </a:pPr>
            <a:r>
              <a:rPr sz="3975" b="1">
                <a:solidFill>
                  <a:srgbClr val="FF8000"/>
                </a:solidFill>
              </a:rPr>
              <a:t>AO4</a:t>
            </a:r>
          </a:p>
        </p:txBody>
      </p:sp>
      <p:sp>
        <p:nvSpPr>
          <p:cNvPr id="13" name="">
            <a:extLst xmlns:a="http://schemas.openxmlformats.org/drawingml/2006/main">
              <a:ext uri="{FF2B5EF4-FFF2-40B4-BE49-F238E27FC236}">
                <a16:creationId xmlns:a16="http://schemas.microsoft.com/office/drawing/2014/main" id="{733B5714-D6E9-4EDA-97B5-C95B1CA2C941}"/>
              </a:ext>
            </a:extLst>
          </p:cNvPr>
          <p:cNvSpPr>
            <a:spLocks xmlns:a="http://schemas.openxmlformats.org/drawingml/2006/main" noGrp="1"/>
          </p:cNvSpPr>
          <p:nvPr/>
        </p:nvSpPr>
        <p:spPr>
          <a:xfrm xmlns:a="http://schemas.openxmlformats.org/drawingml/2006/main">
            <a:off x="9296400" y="3057525"/>
            <a:ext cx="21717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350" b="1">
                <a:solidFill>
                  <a:srgbClr val="272727"/>
                </a:solidFill>
              </a:defRPr>
            </a:pPr>
            <a:r>
              <a:rPr sz="1350" b="1">
                <a:solidFill>
                  <a:srgbClr val="272727"/>
                </a:solidFill>
              </a:rPr>
              <a:t>REALISES</a:t>
            </a:r>
          </a:p>
        </p:txBody>
      </p:sp>
      <p:sp>
        <p:nvSpPr>
          <p:cNvPr id="14" name="">
            <a:extLst xmlns:a="http://schemas.openxmlformats.org/drawingml/2006/main">
              <a:ext uri="{FF2B5EF4-FFF2-40B4-BE49-F238E27FC236}">
                <a16:creationId xmlns:a16="http://schemas.microsoft.com/office/drawing/2014/main" id="{48C60E94-901C-4FF2-9FF3-9F8C507ACDDF}"/>
              </a:ext>
            </a:extLst>
          </p:cNvPr>
          <p:cNvSpPr>
            <a:spLocks xmlns:a="http://schemas.openxmlformats.org/drawingml/2006/main" noGrp="1"/>
          </p:cNvSpPr>
          <p:nvPr/>
        </p:nvSpPr>
        <p:spPr>
          <a:xfrm xmlns:a="http://schemas.openxmlformats.org/drawingml/2006/main">
            <a:off x="1714500" y="4495800"/>
            <a:ext cx="8763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1875" b="0">
                <a:solidFill>
                  <a:srgbClr val="57534E"/>
                </a:solidFill>
              </a:defRPr>
            </a:pPr>
            <a:r>
              <a:rPr sz="1875" b="0">
                <a:solidFill>
                  <a:srgbClr val="57534E"/>
                </a:solidFill>
              </a:rPr>
              <a:t>The final piece brings the whole creative journey together.</a:t>
            </a:r>
          </a:p>
        </p:txBody>
      </p:sp>
      <p:sp>
        <p:nvSpPr>
          <p:cNvPr id="15" name="">
            <a:extLst xmlns:a="http://schemas.openxmlformats.org/drawingml/2006/main">
              <a:ext uri="{FF2B5EF4-FFF2-40B4-BE49-F238E27FC236}">
                <a16:creationId xmlns:a16="http://schemas.microsoft.com/office/drawing/2014/main" id="{0B387C6D-1334-48DD-8D09-444EA9F6C4E8}"/>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666666"/>
                </a:solidFill>
              </a:defRPr>
            </a:pPr>
            <a:r>
              <a:rPr sz="825" b="1">
                <a:solidFill>
                  <a:srgbClr val="666666"/>
                </a:solidFill>
              </a:rPr>
              <a:t>PORTFOLIO TO A STAR  •  TEACHER RESOURCE</a:t>
            </a:r>
          </a:p>
        </p:txBody>
      </p:sp>
      <p:sp>
        <p:nvSpPr>
          <p:cNvPr id="16" name="">
            <a:extLst xmlns:a="http://schemas.openxmlformats.org/drawingml/2006/main">
              <a:ext uri="{FF2B5EF4-FFF2-40B4-BE49-F238E27FC236}">
                <a16:creationId xmlns:a16="http://schemas.microsoft.com/office/drawing/2014/main" id="{A627AA29-749F-4B4F-9B35-3F1C2426E4AD}"/>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666666"/>
                </a:solidFill>
              </a:defRPr>
            </a:pPr>
            <a:r>
              <a:rPr sz="825" b="1">
                <a:solidFill>
                  <a:srgbClr val="666666"/>
                </a:solidFill>
              </a:rPr>
              <a:t>10</a:t>
            </a:r>
          </a:p>
        </p:txBody>
      </p:sp>
    </p:spTree>
    <p:extLst>
      <p:ext uri="{BB962C8B-B14F-4D97-AF65-F5344CB8AC3E}">
        <p14:creationId xmlns:p14="http://schemas.microsoft.com/office/powerpoint/2010/main" val="957271098"/>
      </p:ext>
    </p:extLst>
  </p:cSld>
</p:sld>
</file>

<file path=ppt/slides/slide11.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2949AF7-6CD2-4471-B2F6-8C14CCB3C872}"/>
              </a:ext>
            </a:extLst>
          </p:cNvPr>
          <p:cNvSpPr>
            <a:spLocks xmlns:a="http://schemas.openxmlformats.org/drawingml/2006/main" noGrp="1"/>
          </p:cNvSpPr>
          <p:nvPr/>
        </p:nvSpPr>
        <p:spPr>
          <a:xfrm xmlns:a="http://schemas.openxmlformats.org/drawingml/2006/main">
            <a:off x="552450" y="590550"/>
            <a:ext cx="10668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000" b="1">
                <a:solidFill>
                  <a:srgbClr val="FFFFFF"/>
                </a:solidFill>
              </a:defRPr>
            </a:pPr>
            <a:r>
              <a:rPr sz="3000" b="1">
                <a:solidFill>
                  <a:srgbClr val="FFFFFF"/>
                </a:solidFill>
              </a:rPr>
              <a:t>Move beyond a vague plan</a:t>
            </a:r>
          </a:p>
        </p:txBody>
      </p:sp>
      <p:sp>
        <p:nvSpPr>
          <p:cNvPr id="2" name="">
            <a:extLst xmlns:a="http://schemas.openxmlformats.org/drawingml/2006/main">
              <a:ext uri="{FF2B5EF4-FFF2-40B4-BE49-F238E27FC236}">
                <a16:creationId xmlns:a16="http://schemas.microsoft.com/office/drawing/2014/main" id="{6D9AE951-CC8D-4ED5-B9A0-A1BE48FF6368}"/>
              </a:ext>
            </a:extLst>
          </p:cNvPr>
          <p:cNvSpPr>
            <a:spLocks xmlns:a="http://schemas.openxmlformats.org/drawingml/2006/main" noGrp="1"/>
          </p:cNvSpPr>
          <p:nvPr/>
        </p:nvSpPr>
        <p:spPr>
          <a:xfrm xmlns:a="http://schemas.openxmlformats.org/drawingml/2006/main">
            <a:off x="552450" y="1381125"/>
            <a:ext cx="123825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74BA55C9-E00A-4608-B74A-A18FFA9F0E57}"/>
              </a:ext>
            </a:extLst>
          </p:cNvPr>
          <p:cNvSpPr>
            <a:spLocks xmlns:a="http://schemas.openxmlformats.org/drawingml/2006/main" noGrp="1"/>
          </p:cNvSpPr>
          <p:nvPr/>
        </p:nvSpPr>
        <p:spPr>
          <a:xfrm xmlns:a="http://schemas.openxmlformats.org/drawingml/2006/main">
            <a:off x="704850" y="2143125"/>
            <a:ext cx="4572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75" b="1">
                <a:solidFill>
                  <a:srgbClr val="A8A8A8"/>
                </a:solidFill>
              </a:defRPr>
            </a:pPr>
            <a:r>
              <a:rPr sz="1275" b="1">
                <a:solidFill>
                  <a:srgbClr val="A8A8A8"/>
                </a:solidFill>
              </a:rPr>
              <a:t>VAGUE</a:t>
            </a:r>
          </a:p>
        </p:txBody>
      </p:sp>
      <p:sp>
        <p:nvSpPr>
          <p:cNvPr id="4" name="">
            <a:extLst xmlns:a="http://schemas.openxmlformats.org/drawingml/2006/main">
              <a:ext uri="{FF2B5EF4-FFF2-40B4-BE49-F238E27FC236}">
                <a16:creationId xmlns:a16="http://schemas.microsoft.com/office/drawing/2014/main" id="{1B3906E2-BA7E-4E2C-B359-BC98D149DEDF}"/>
              </a:ext>
            </a:extLst>
          </p:cNvPr>
          <p:cNvSpPr>
            <a:spLocks xmlns:a="http://schemas.openxmlformats.org/drawingml/2006/main" noGrp="1"/>
          </p:cNvSpPr>
          <p:nvPr/>
        </p:nvSpPr>
        <p:spPr>
          <a:xfrm xmlns:a="http://schemas.openxmlformats.org/drawingml/2006/main">
            <a:off x="704850" y="2676525"/>
            <a:ext cx="4572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150" b="1">
                <a:solidFill>
                  <a:srgbClr val="C7C7C7"/>
                </a:solidFill>
              </a:defRPr>
            </a:pPr>
            <a:r>
              <a:rPr sz="3150" b="1">
                <a:solidFill>
                  <a:srgbClr val="C7C7C7"/>
                </a:solidFill>
              </a:rPr>
              <a:t>“I will make a final piece.”</a:t>
            </a:r>
          </a:p>
        </p:txBody>
      </p:sp>
      <p:sp>
        <p:nvSpPr>
          <p:cNvPr id="5" name="">
            <a:extLst xmlns:a="http://schemas.openxmlformats.org/drawingml/2006/main">
              <a:ext uri="{FF2B5EF4-FFF2-40B4-BE49-F238E27FC236}">
                <a16:creationId xmlns:a16="http://schemas.microsoft.com/office/drawing/2014/main" id="{A147C7A2-09DD-48BA-AA88-76E1C1331EE9}"/>
              </a:ext>
            </a:extLst>
          </p:cNvPr>
          <p:cNvSpPr>
            <a:spLocks xmlns:a="http://schemas.openxmlformats.org/drawingml/2006/main" noGrp="1"/>
          </p:cNvSpPr>
          <p:nvPr/>
        </p:nvSpPr>
        <p:spPr>
          <a:xfrm xmlns:a="http://schemas.openxmlformats.org/drawingml/2006/main">
            <a:off x="5848350" y="2000250"/>
            <a:ext cx="28575" cy="2667000"/>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953C18C-C6AA-4D3F-AB4B-8963C44AF693}"/>
              </a:ext>
            </a:extLst>
          </p:cNvPr>
          <p:cNvSpPr>
            <a:spLocks xmlns:a="http://schemas.openxmlformats.org/drawingml/2006/main" noGrp="1"/>
          </p:cNvSpPr>
          <p:nvPr/>
        </p:nvSpPr>
        <p:spPr>
          <a:xfrm xmlns:a="http://schemas.openxmlformats.org/drawingml/2006/main">
            <a:off x="6457950" y="2143125"/>
            <a:ext cx="47625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275" b="1">
                <a:solidFill>
                  <a:srgbClr val="FF8000"/>
                </a:solidFill>
              </a:defRPr>
            </a:pPr>
            <a:r>
              <a:rPr sz="1275" b="1">
                <a:solidFill>
                  <a:srgbClr val="FF8000"/>
                </a:solidFill>
              </a:rPr>
              <a:t>PURPOSEFUL</a:t>
            </a:r>
          </a:p>
        </p:txBody>
      </p:sp>
      <p:sp>
        <p:nvSpPr>
          <p:cNvPr id="7" name="">
            <a:extLst xmlns:a="http://schemas.openxmlformats.org/drawingml/2006/main">
              <a:ext uri="{FF2B5EF4-FFF2-40B4-BE49-F238E27FC236}">
                <a16:creationId xmlns:a16="http://schemas.microsoft.com/office/drawing/2014/main" id="{8CB86315-17B6-4DAE-9590-6B05D05410F9}"/>
              </a:ext>
            </a:extLst>
          </p:cNvPr>
          <p:cNvSpPr>
            <a:spLocks xmlns:a="http://schemas.openxmlformats.org/drawingml/2006/main" noGrp="1"/>
          </p:cNvSpPr>
          <p:nvPr/>
        </p:nvSpPr>
        <p:spPr>
          <a:xfrm xmlns:a="http://schemas.openxmlformats.org/drawingml/2006/main">
            <a:off x="6457950" y="2676525"/>
            <a:ext cx="476250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625" b="1">
                <a:solidFill>
                  <a:srgbClr val="FFFFFF"/>
                </a:solidFill>
              </a:defRPr>
            </a:pPr>
            <a:r>
              <a:rPr sz="2625" b="1">
                <a:solidFill>
                  <a:srgbClr val="FFFFFF"/>
                </a:solidFill>
              </a:rPr>
              <a:t>“I will combine my strongest</a:t>
            </a:r>
          </a:p>
          <a:p xmlns:a="http://schemas.openxmlformats.org/drawingml/2006/main">
            <a:pPr algn="l">
              <a:buNone/>
              <a:defRPr sz="2625" b="1">
                <a:solidFill>
                  <a:srgbClr val="FFFFFF"/>
                </a:solidFill>
              </a:defRPr>
            </a:pPr>
            <a:r>
              <a:rPr sz="2625" b="1">
                <a:solidFill>
                  <a:srgbClr val="FFFFFF"/>
                </a:solidFill>
              </a:rPr>
              <a:t>portrait, leaf and collage tests.”</a:t>
            </a:r>
          </a:p>
        </p:txBody>
      </p:sp>
      <p:sp>
        <p:nvSpPr>
          <p:cNvPr id="8" name="">
            <a:extLst xmlns:a="http://schemas.openxmlformats.org/drawingml/2006/main">
              <a:ext uri="{FF2B5EF4-FFF2-40B4-BE49-F238E27FC236}">
                <a16:creationId xmlns:a16="http://schemas.microsoft.com/office/drawing/2014/main" id="{B4BCD707-FBCA-4122-9320-3F9756FE2FD4}"/>
              </a:ext>
            </a:extLst>
          </p:cNvPr>
          <p:cNvSpPr>
            <a:spLocks xmlns:a="http://schemas.openxmlformats.org/drawingml/2006/main" noGrp="1"/>
          </p:cNvSpPr>
          <p:nvPr/>
        </p:nvSpPr>
        <p:spPr>
          <a:xfrm xmlns:a="http://schemas.openxmlformats.org/drawingml/2006/main">
            <a:off x="6457950" y="4000500"/>
            <a:ext cx="47625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725" b="0">
                <a:solidFill>
                  <a:srgbClr val="D8D8D8"/>
                </a:solidFill>
              </a:defRPr>
            </a:pPr>
            <a:r>
              <a:rPr sz="1725" b="0">
                <a:solidFill>
                  <a:srgbClr val="D8D8D8"/>
                </a:solidFill>
              </a:rPr>
              <a:t>Next: test the scale before starting.</a:t>
            </a:r>
          </a:p>
        </p:txBody>
      </p:sp>
      <p:sp>
        <p:nvSpPr>
          <p:cNvPr id="9" name="">
            <a:extLst xmlns:a="http://schemas.openxmlformats.org/drawingml/2006/main">
              <a:ext uri="{FF2B5EF4-FFF2-40B4-BE49-F238E27FC236}">
                <a16:creationId xmlns:a16="http://schemas.microsoft.com/office/drawing/2014/main" id="{C7118DE9-21FE-4EE3-A801-2E7EE571A29C}"/>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defRPr>
            </a:pPr>
            <a:r>
              <a:rPr sz="825" b="1">
                <a:solidFill>
                  <a:srgbClr val="C8C8C8"/>
                </a:solidFill>
              </a:rPr>
              <a:t>PORTFOLIO TO A STAR  •  TEACHER RESOURCE</a:t>
            </a:r>
          </a:p>
        </p:txBody>
      </p:sp>
      <p:sp>
        <p:nvSpPr>
          <p:cNvPr id="10" name="">
            <a:extLst xmlns:a="http://schemas.openxmlformats.org/drawingml/2006/main">
              <a:ext uri="{FF2B5EF4-FFF2-40B4-BE49-F238E27FC236}">
                <a16:creationId xmlns:a16="http://schemas.microsoft.com/office/drawing/2014/main" id="{E3D3CC03-75D5-4D90-BDD9-49CB88C3979A}"/>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defRPr>
            </a:pPr>
            <a:r>
              <a:rPr sz="825" b="1">
                <a:solidFill>
                  <a:srgbClr val="C8C8C8"/>
                </a:solidFill>
              </a:rPr>
              <a:t>11</a:t>
            </a:r>
          </a:p>
        </p:txBody>
      </p:sp>
    </p:spTree>
    <p:extLst>
      <p:ext uri="{BB962C8B-B14F-4D97-AF65-F5344CB8AC3E}">
        <p14:creationId xmlns:p14="http://schemas.microsoft.com/office/powerpoint/2010/main" val="725725739"/>
      </p:ext>
    </p:extLst>
  </p:cSld>
</p:sld>
</file>

<file path=ppt/slides/slide12.xml><?xml version="1.0" encoding="utf-8"?>
<p:sld xmlns:p="http://schemas.openxmlformats.org/presentationml/2006/main">
  <p:cSld>
    <p:bg>
      <p:bgPr>
        <a:solidFill xmlns:a="http://schemas.openxmlformats.org/drawingml/2006/main">
          <a:srgbClr val="323232"/>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753FD72D-408F-46BE-8322-7C58EEAEFBBA}"/>
              </a:ext>
            </a:extLst>
          </p:cNvPr>
          <p:cNvSpPr>
            <a:spLocks xmlns:a="http://schemas.openxmlformats.org/drawingml/2006/main" noGrp="1"/>
          </p:cNvSpPr>
          <p:nvPr/>
        </p:nvSpPr>
        <p:spPr>
          <a:xfrm xmlns:a="http://schemas.openxmlformats.org/drawingml/2006/main">
            <a:off x="552450" y="533400"/>
            <a:ext cx="3810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1500" b="1">
                <a:solidFill>
                  <a:srgbClr val="FF8000"/>
                </a:solidFill>
              </a:defRPr>
            </a:pPr>
            <a:r>
              <a:rPr sz="1500" b="1">
                <a:solidFill>
                  <a:srgbClr val="FF8000"/>
                </a:solidFill>
              </a:rPr>
              <a:t>YOUR TURN</a:t>
            </a:r>
          </a:p>
        </p:txBody>
      </p:sp>
      <p:sp>
        <p:nvSpPr>
          <p:cNvPr id="2" name="">
            <a:extLst xmlns:a="http://schemas.openxmlformats.org/drawingml/2006/main">
              <a:ext uri="{FF2B5EF4-FFF2-40B4-BE49-F238E27FC236}">
                <a16:creationId xmlns:a16="http://schemas.microsoft.com/office/drawing/2014/main" id="{C927D1C3-ED82-4068-8836-39DFE81A2073}"/>
              </a:ext>
            </a:extLst>
          </p:cNvPr>
          <p:cNvSpPr>
            <a:spLocks xmlns:a="http://schemas.openxmlformats.org/drawingml/2006/main" noGrp="1"/>
          </p:cNvSpPr>
          <p:nvPr/>
        </p:nvSpPr>
        <p:spPr>
          <a:xfrm xmlns:a="http://schemas.openxmlformats.org/drawingml/2006/main">
            <a:off x="552450" y="1285875"/>
            <a:ext cx="8763000" cy="685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3825" b="1">
                <a:solidFill>
                  <a:srgbClr val="FFFFFF"/>
                </a:solidFill>
              </a:defRPr>
            </a:pPr>
            <a:r>
              <a:rPr sz="3825" b="1">
                <a:solidFill>
                  <a:srgbClr val="FFFFFF"/>
                </a:solidFill>
              </a:rPr>
              <a:t>Build your final-outcome plan.</a:t>
            </a:r>
          </a:p>
        </p:txBody>
      </p:sp>
      <p:sp>
        <p:nvSpPr>
          <p:cNvPr id="3" name="">
            <a:extLst xmlns:a="http://schemas.openxmlformats.org/drawingml/2006/main">
              <a:ext uri="{FF2B5EF4-FFF2-40B4-BE49-F238E27FC236}">
                <a16:creationId xmlns:a16="http://schemas.microsoft.com/office/drawing/2014/main" id="{BB10D4A9-1A39-4B9D-BB80-F370841C2D99}"/>
              </a:ext>
            </a:extLst>
          </p:cNvPr>
          <p:cNvSpPr>
            <a:spLocks xmlns:a="http://schemas.openxmlformats.org/drawingml/2006/main" noGrp="1"/>
          </p:cNvSpPr>
          <p:nvPr/>
        </p:nvSpPr>
        <p:spPr>
          <a:xfrm xmlns:a="http://schemas.openxmlformats.org/drawingml/2006/main">
            <a:off x="552450" y="2219325"/>
            <a:ext cx="123825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4259398-D633-45C1-B10A-7639F11AC632}"/>
              </a:ext>
            </a:extLst>
          </p:cNvPr>
          <p:cNvSpPr>
            <a:spLocks xmlns:a="http://schemas.openxmlformats.org/drawingml/2006/main" noGrp="1"/>
          </p:cNvSpPr>
          <p:nvPr/>
        </p:nvSpPr>
        <p:spPr>
          <a:xfrm xmlns:a="http://schemas.openxmlformats.org/drawingml/2006/main">
            <a:off x="876300" y="2781300"/>
            <a:ext cx="666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300" b="1">
                <a:solidFill>
                  <a:srgbClr val="FF8000"/>
                </a:solidFill>
              </a:defRPr>
            </a:pPr>
            <a:r>
              <a:rPr sz="3300" b="1">
                <a:solidFill>
                  <a:srgbClr val="FF8000"/>
                </a:solidFill>
              </a:rPr>
              <a:t>1</a:t>
            </a:r>
          </a:p>
        </p:txBody>
      </p:sp>
      <p:sp>
        <p:nvSpPr>
          <p:cNvPr id="5" name="">
            <a:extLst xmlns:a="http://schemas.openxmlformats.org/drawingml/2006/main">
              <a:ext uri="{FF2B5EF4-FFF2-40B4-BE49-F238E27FC236}">
                <a16:creationId xmlns:a16="http://schemas.microsoft.com/office/drawing/2014/main" id="{5B5BEB4D-0160-481B-883E-E79D5A8005BB}"/>
              </a:ext>
            </a:extLst>
          </p:cNvPr>
          <p:cNvSpPr>
            <a:spLocks xmlns:a="http://schemas.openxmlformats.org/drawingml/2006/main" noGrp="1"/>
          </p:cNvSpPr>
          <p:nvPr/>
        </p:nvSpPr>
        <p:spPr>
          <a:xfrm xmlns:a="http://schemas.openxmlformats.org/drawingml/2006/main">
            <a:off x="1809750" y="2876550"/>
            <a:ext cx="342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325" b="1">
                <a:solidFill>
                  <a:srgbClr val="FFFFFF"/>
                </a:solidFill>
              </a:defRPr>
            </a:pPr>
            <a:r>
              <a:rPr sz="2325" b="1">
                <a:solidFill>
                  <a:srgbClr val="FFFFFF"/>
                </a:solidFill>
              </a:rPr>
              <a:t>INTENTION</a:t>
            </a:r>
          </a:p>
        </p:txBody>
      </p:sp>
      <p:sp>
        <p:nvSpPr>
          <p:cNvPr id="6" name="">
            <a:extLst xmlns:a="http://schemas.openxmlformats.org/drawingml/2006/main">
              <a:ext uri="{FF2B5EF4-FFF2-40B4-BE49-F238E27FC236}">
                <a16:creationId xmlns:a16="http://schemas.microsoft.com/office/drawing/2014/main" id="{CD5E9E51-922E-4E4C-9BB0-7FAB0CA49857}"/>
              </a:ext>
            </a:extLst>
          </p:cNvPr>
          <p:cNvSpPr>
            <a:spLocks xmlns:a="http://schemas.openxmlformats.org/drawingml/2006/main" noGrp="1"/>
          </p:cNvSpPr>
          <p:nvPr/>
        </p:nvSpPr>
        <p:spPr>
          <a:xfrm xmlns:a="http://schemas.openxmlformats.org/drawingml/2006/main">
            <a:off x="876300" y="3638550"/>
            <a:ext cx="666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300" b="1">
                <a:solidFill>
                  <a:srgbClr val="FF8000"/>
                </a:solidFill>
              </a:defRPr>
            </a:pPr>
            <a:r>
              <a:rPr sz="3300" b="1">
                <a:solidFill>
                  <a:srgbClr val="FF8000"/>
                </a:solidFill>
              </a:rPr>
              <a:t>2</a:t>
            </a:r>
          </a:p>
        </p:txBody>
      </p:sp>
      <p:sp>
        <p:nvSpPr>
          <p:cNvPr id="7" name="">
            <a:extLst xmlns:a="http://schemas.openxmlformats.org/drawingml/2006/main">
              <a:ext uri="{FF2B5EF4-FFF2-40B4-BE49-F238E27FC236}">
                <a16:creationId xmlns:a16="http://schemas.microsoft.com/office/drawing/2014/main" id="{0D1CBF4F-BD1E-4838-B513-8728E864D69D}"/>
              </a:ext>
            </a:extLst>
          </p:cNvPr>
          <p:cNvSpPr>
            <a:spLocks xmlns:a="http://schemas.openxmlformats.org/drawingml/2006/main" noGrp="1"/>
          </p:cNvSpPr>
          <p:nvPr/>
        </p:nvSpPr>
        <p:spPr>
          <a:xfrm xmlns:a="http://schemas.openxmlformats.org/drawingml/2006/main">
            <a:off x="1809750" y="3733800"/>
            <a:ext cx="342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325" b="1">
                <a:solidFill>
                  <a:srgbClr val="FFFFFF"/>
                </a:solidFill>
              </a:defRPr>
            </a:pPr>
            <a:r>
              <a:rPr sz="2325" b="1">
                <a:solidFill>
                  <a:srgbClr val="FFFFFF"/>
                </a:solidFill>
              </a:rPr>
              <a:t>EVIDENCE</a:t>
            </a:r>
          </a:p>
        </p:txBody>
      </p:sp>
      <p:sp>
        <p:nvSpPr>
          <p:cNvPr id="8" name="">
            <a:extLst xmlns:a="http://schemas.openxmlformats.org/drawingml/2006/main">
              <a:ext uri="{FF2B5EF4-FFF2-40B4-BE49-F238E27FC236}">
                <a16:creationId xmlns:a16="http://schemas.microsoft.com/office/drawing/2014/main" id="{99F87CA4-5353-4BD4-91E2-4E47C8771BE3}"/>
              </a:ext>
            </a:extLst>
          </p:cNvPr>
          <p:cNvSpPr>
            <a:spLocks xmlns:a="http://schemas.openxmlformats.org/drawingml/2006/main" noGrp="1"/>
          </p:cNvSpPr>
          <p:nvPr/>
        </p:nvSpPr>
        <p:spPr>
          <a:xfrm xmlns:a="http://schemas.openxmlformats.org/drawingml/2006/main">
            <a:off x="876300" y="4495800"/>
            <a:ext cx="66675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3300" b="1">
                <a:solidFill>
                  <a:srgbClr val="FF8000"/>
                </a:solidFill>
              </a:defRPr>
            </a:pPr>
            <a:r>
              <a:rPr sz="3300" b="1">
                <a:solidFill>
                  <a:srgbClr val="FF8000"/>
                </a:solidFill>
              </a:rPr>
              <a:t>3</a:t>
            </a:r>
          </a:p>
        </p:txBody>
      </p:sp>
      <p:sp>
        <p:nvSpPr>
          <p:cNvPr id="9" name="">
            <a:extLst xmlns:a="http://schemas.openxmlformats.org/drawingml/2006/main">
              <a:ext uri="{FF2B5EF4-FFF2-40B4-BE49-F238E27FC236}">
                <a16:creationId xmlns:a16="http://schemas.microsoft.com/office/drawing/2014/main" id="{4DC7FC17-5CBC-4490-B14A-D18AA27C039C}"/>
              </a:ext>
            </a:extLst>
          </p:cNvPr>
          <p:cNvSpPr>
            <a:spLocks xmlns:a="http://schemas.openxmlformats.org/drawingml/2006/main" noGrp="1"/>
          </p:cNvSpPr>
          <p:nvPr/>
        </p:nvSpPr>
        <p:spPr>
          <a:xfrm xmlns:a="http://schemas.openxmlformats.org/drawingml/2006/main">
            <a:off x="1809750" y="4591050"/>
            <a:ext cx="3429000" cy="457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2325" b="1">
                <a:solidFill>
                  <a:srgbClr val="FFFFFF"/>
                </a:solidFill>
              </a:defRPr>
            </a:pPr>
            <a:r>
              <a:rPr sz="2325" b="1">
                <a:solidFill>
                  <a:srgbClr val="FFFFFF"/>
                </a:solidFill>
              </a:rPr>
              <a:t>NEXT TEST</a:t>
            </a:r>
          </a:p>
        </p:txBody>
      </p:sp>
      <p:sp>
        <p:nvSpPr>
          <p:cNvPr id="10" name="">
            <a:extLst xmlns:a="http://schemas.openxmlformats.org/drawingml/2006/main">
              <a:ext uri="{FF2B5EF4-FFF2-40B4-BE49-F238E27FC236}">
                <a16:creationId xmlns:a16="http://schemas.microsoft.com/office/drawing/2014/main" id="{997A0850-6FB0-4AF7-AEC4-F7D0A9B098A5}"/>
              </a:ext>
            </a:extLst>
          </p:cNvPr>
          <p:cNvSpPr>
            <a:spLocks xmlns:a="http://schemas.openxmlformats.org/drawingml/2006/main" noGrp="1"/>
          </p:cNvSpPr>
          <p:nvPr/>
        </p:nvSpPr>
        <p:spPr>
          <a:xfrm xmlns:a="http://schemas.openxmlformats.org/drawingml/2006/main">
            <a:off x="6553200" y="2943225"/>
            <a:ext cx="4572000" cy="1257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ctr">
              <a:buNone/>
              <a:defRPr sz="2775" b="1">
                <a:solidFill>
                  <a:srgbClr val="FFFFFF"/>
                </a:solidFill>
              </a:defRPr>
            </a:pPr>
            <a:r>
              <a:rPr sz="2775" b="1">
                <a:solidFill>
                  <a:srgbClr val="FFFFFF"/>
                </a:solidFill>
              </a:rPr>
              <a:t>Choose one clear next step</a:t>
            </a:r>
          </a:p>
          <a:p xmlns:a="http://schemas.openxmlformats.org/drawingml/2006/main">
            <a:pPr algn="ctr">
              <a:buNone/>
              <a:defRPr sz="2775" b="1">
                <a:solidFill>
                  <a:srgbClr val="FFFFFF"/>
                </a:solidFill>
              </a:defRPr>
            </a:pPr>
            <a:r>
              <a:rPr sz="2775" b="1">
                <a:solidFill>
                  <a:srgbClr val="FFFFFF"/>
                </a:solidFill>
              </a:rPr>
              <a:t>and make it achievable.</a:t>
            </a:r>
          </a:p>
        </p:txBody>
      </p:sp>
      <p:sp>
        <p:nvSpPr>
          <p:cNvPr id="11" name="">
            <a:extLst xmlns:a="http://schemas.openxmlformats.org/drawingml/2006/main">
              <a:ext uri="{FF2B5EF4-FFF2-40B4-BE49-F238E27FC236}">
                <a16:creationId xmlns:a16="http://schemas.microsoft.com/office/drawing/2014/main" id="{813A07D1-F349-4C13-868E-0803E3481862}"/>
              </a:ext>
            </a:extLst>
          </p:cNvPr>
          <p:cNvSpPr>
            <a:spLocks xmlns:a="http://schemas.openxmlformats.org/drawingml/2006/main" noGrp="1"/>
          </p:cNvSpPr>
          <p:nvPr/>
        </p:nvSpPr>
        <p:spPr>
          <a:xfrm xmlns:a="http://schemas.openxmlformats.org/drawingml/2006/main">
            <a:off x="7600950" y="4543425"/>
            <a:ext cx="2476500" cy="47625"/>
          </a:xfrm>
          <a:prstGeom xmlns:a="http://schemas.openxmlformats.org/drawingml/2006/main" prst="rect">
            <a:avLst/>
          </a:prstGeom>
          <a:solidFill xmlns:a="http://schemas.openxmlformats.org/drawingml/2006/main">
            <a:srgbClr val="FF8000"/>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01344D9C-FED4-44A0-9E38-6B7A77AFAD41}"/>
              </a:ext>
            </a:extLst>
          </p:cNvPr>
          <p:cNvSpPr>
            <a:spLocks xmlns:a="http://schemas.openxmlformats.org/drawingml/2006/main" noGrp="1"/>
          </p:cNvSpPr>
          <p:nvPr/>
        </p:nvSpPr>
        <p:spPr>
          <a:xfrm xmlns:a="http://schemas.openxmlformats.org/drawingml/2006/main">
            <a:off x="552450" y="6486525"/>
            <a:ext cx="4953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l">
              <a:buNone/>
              <a:defRPr sz="825" b="1">
                <a:solidFill>
                  <a:srgbClr val="C8C8C8"/>
                </a:solidFill>
              </a:defRPr>
            </a:pPr>
            <a:r>
              <a:rPr sz="825" b="1">
                <a:solidFill>
                  <a:srgbClr val="C8C8C8"/>
                </a:solidFill>
              </a:rPr>
              <a:t>PORTFOLIO TO A STAR  •  TEACHER RESOURCE</a:t>
            </a:r>
          </a:p>
        </p:txBody>
      </p:sp>
      <p:sp>
        <p:nvSpPr>
          <p:cNvPr id="13" name="">
            <a:extLst xmlns:a="http://schemas.openxmlformats.org/drawingml/2006/main">
              <a:ext uri="{FF2B5EF4-FFF2-40B4-BE49-F238E27FC236}">
                <a16:creationId xmlns:a16="http://schemas.microsoft.com/office/drawing/2014/main" id="{CEF8BB62-CBFC-44FF-8F9B-4F5991D263A7}"/>
              </a:ext>
            </a:extLst>
          </p:cNvPr>
          <p:cNvSpPr>
            <a:spLocks xmlns:a="http://schemas.openxmlformats.org/drawingml/2006/main" noGrp="1"/>
          </p:cNvSpPr>
          <p:nvPr/>
        </p:nvSpPr>
        <p:spPr>
          <a:xfrm xmlns:a="http://schemas.openxmlformats.org/drawingml/2006/main">
            <a:off x="11258550" y="6486525"/>
            <a:ext cx="381000" cy="171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p xmlns:a="http://schemas.openxmlformats.org/drawingml/2006/main">
            <a:pPr algn="r">
              <a:buNone/>
              <a:defRPr sz="825" b="1">
                <a:solidFill>
                  <a:srgbClr val="C8C8C8"/>
                </a:solidFill>
              </a:defRPr>
            </a:pPr>
            <a:r>
              <a:rPr sz="825" b="1">
                <a:solidFill>
                  <a:srgbClr val="C8C8C8"/>
                </a:solidFill>
              </a:rPr>
              <a:t>12</a:t>
            </a:r>
          </a:p>
        </p:txBody>
      </p:sp>
    </p:spTree>
    <p:extLst>
      <p:ext uri="{BB962C8B-B14F-4D97-AF65-F5344CB8AC3E}">
        <p14:creationId xmlns:p14="http://schemas.microsoft.com/office/powerpoint/2010/main" val="144289032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2026-09-03T22:03:05.0080000Z</dcterms:created>
  <dcterms:modified xsi:type="dcterms:W3CDTF">2026-09-03T22:03:05.0080000Z</dcterms:modified>
</coreProperties>
</file>