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3e6c0bc95aa4dae" /><Relationship Type="http://schemas.openxmlformats.org/officeDocument/2006/relationships/extended-properties" Target="/docProps/app.xml" Id="R2d33da94ae454222" /><Relationship Type="http://schemas.openxmlformats.org/officeDocument/2006/relationships/officeDocument" Target="/ppt/presentation.xml" Id="R93537be3b8894c59" /></Relationships>
</file>

<file path=ppt/presentation.xml><?xml version="1.0" encoding="utf-8"?>
<p:presentation xmlns:p="http://schemas.openxmlformats.org/presentationml/2006/main">
  <p:sldMasterIdLst>
    <p:sldMasterId xmlns:r="http://schemas.openxmlformats.org/officeDocument/2006/relationships" id="2147483648" r:id="R0e710c6262af4fdb"/>
  </p:sldMasterIdLst>
  <p:notesMasterIdLst>
    <p:notesMasterId xmlns:r="http://schemas.openxmlformats.org/officeDocument/2006/relationships" r:id="Re211fa3dceae4284"/>
  </p:notesMasterIdLst>
  <p:sldIdLst>
    <p:sldId xmlns:r="http://schemas.openxmlformats.org/officeDocument/2006/relationships" id="256" r:id="R667c3e6dea234dbd"/>
    <p:sldId xmlns:r="http://schemas.openxmlformats.org/officeDocument/2006/relationships" id="257" r:id="R746d38d1cd5f41dd"/>
    <p:sldId xmlns:r="http://schemas.openxmlformats.org/officeDocument/2006/relationships" id="258" r:id="Rb09353ca6f0d4d37"/>
    <p:sldId xmlns:r="http://schemas.openxmlformats.org/officeDocument/2006/relationships" id="259" r:id="R408aeffe3bb942f3"/>
    <p:sldId xmlns:r="http://schemas.openxmlformats.org/officeDocument/2006/relationships" id="260" r:id="Rc20eb58b1b1b4176"/>
    <p:sldId xmlns:r="http://schemas.openxmlformats.org/officeDocument/2006/relationships" id="261" r:id="Rc3784b27c2174e3c"/>
    <p:sldId xmlns:r="http://schemas.openxmlformats.org/officeDocument/2006/relationships" id="262" r:id="R66856c45b4274e43"/>
    <p:sldId xmlns:r="http://schemas.openxmlformats.org/officeDocument/2006/relationships" id="263" r:id="R8b7ac88320d741b4"/>
    <p:sldId xmlns:r="http://schemas.openxmlformats.org/officeDocument/2006/relationships" id="264" r:id="Re868a8257c9941f4"/>
    <p:sldId xmlns:r="http://schemas.openxmlformats.org/officeDocument/2006/relationships" id="265" r:id="Rd5d695bb611a4259"/>
    <p:sldId xmlns:r="http://schemas.openxmlformats.org/officeDocument/2006/relationships" id="266" r:id="Ra491869ff84b46cb"/>
    <p:sldId xmlns:r="http://schemas.openxmlformats.org/officeDocument/2006/relationships" id="267" r:id="R0dd581484f8d43b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86aca2657f145d3" /><Relationship Type="http://schemas.openxmlformats.org/officeDocument/2006/relationships/slideMaster" Target="/ppt/slideMasters/slideMaster1.xml" Id="R0e710c6262af4fdb" /><Relationship Type="http://schemas.openxmlformats.org/officeDocument/2006/relationships/notesMaster" Target="/ppt/notesMasters/notesMaster1.xml" Id="Re211fa3dceae4284" /><Relationship Type="http://schemas.openxmlformats.org/officeDocument/2006/relationships/presProps" Target="/ppt/presProps.xml" Id="Rfd015e95656b48d6" /><Relationship Type="http://schemas.openxmlformats.org/officeDocument/2006/relationships/tableStyles" Target="/ppt/tableStyles.xml" Id="R0fc3972e963249c6" /><Relationship Type="http://schemas.openxmlformats.org/officeDocument/2006/relationships/slide" Target="/ppt/slides/slide1.xml" Id="R667c3e6dea234dbd" /><Relationship Type="http://schemas.openxmlformats.org/officeDocument/2006/relationships/slide" Target="/ppt/slides/slide2.xml" Id="R746d38d1cd5f41dd" /><Relationship Type="http://schemas.openxmlformats.org/officeDocument/2006/relationships/slide" Target="/ppt/slides/slide3.xml" Id="Rb09353ca6f0d4d37" /><Relationship Type="http://schemas.openxmlformats.org/officeDocument/2006/relationships/slide" Target="/ppt/slides/slide4.xml" Id="R408aeffe3bb942f3" /><Relationship Type="http://schemas.openxmlformats.org/officeDocument/2006/relationships/slide" Target="/ppt/slides/slide5.xml" Id="Rc20eb58b1b1b4176" /><Relationship Type="http://schemas.openxmlformats.org/officeDocument/2006/relationships/slide" Target="/ppt/slides/slide6.xml" Id="Rc3784b27c2174e3c" /><Relationship Type="http://schemas.openxmlformats.org/officeDocument/2006/relationships/slide" Target="/ppt/slides/slide7.xml" Id="R66856c45b4274e43" /><Relationship Type="http://schemas.openxmlformats.org/officeDocument/2006/relationships/slide" Target="/ppt/slides/slide8.xml" Id="R8b7ac88320d741b4" /><Relationship Type="http://schemas.openxmlformats.org/officeDocument/2006/relationships/slide" Target="/ppt/slides/slide9.xml" Id="Re868a8257c9941f4" /><Relationship Type="http://schemas.openxmlformats.org/officeDocument/2006/relationships/slide" Target="/ppt/slides/slide10.xml" Id="Rd5d695bb611a4259" /><Relationship Type="http://schemas.openxmlformats.org/officeDocument/2006/relationships/slide" Target="/ppt/slides/slide11.xml" Id="Ra491869ff84b46cb" /><Relationship Type="http://schemas.openxmlformats.org/officeDocument/2006/relationships/slide" Target="/ppt/slides/slide12.xml" Id="R0dd581484f8d43b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67e0a19ab64f0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4d7fe8acd942b2" /><Relationship Type="http://schemas.openxmlformats.org/officeDocument/2006/relationships/notesMaster" Target="/ppt/notesMasters/notesMaster1.xml" Id="Rd0c6c13b77f9448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705c62a3c7a4889" /><Relationship Type="http://schemas.openxmlformats.org/officeDocument/2006/relationships/notesMaster" Target="/ppt/notesMasters/notesMaster1.xml" Id="R5b97a23ce47c487b" /></Relationships>
</file>

<file path=ppt/notesSlides/_rels/notesSlide3.xml.rels>&#65279;<?xml version="1.0" encoding="utf-8"?><Relationships xmlns="http://schemas.openxmlformats.org/package/2006/relationships"><Relationship Type="http://schemas.openxmlformats.org/officeDocument/2006/relationships/slide" Target="/ppt/slides/slide3.xml" Id="Rb9c94796a6924a29" /><Relationship Type="http://schemas.openxmlformats.org/officeDocument/2006/relationships/notesMaster" Target="/ppt/notesMasters/notesMaster1.xml" Id="Rcd05a1f2d0c6489c" /></Relationships>
</file>

<file path=ppt/notesSlides/_rels/notesSlide4.xml.rels>&#65279;<?xml version="1.0" encoding="utf-8"?><Relationships xmlns="http://schemas.openxmlformats.org/package/2006/relationships"><Relationship Type="http://schemas.openxmlformats.org/officeDocument/2006/relationships/slide" Target="/ppt/slides/slide4.xml" Id="Rddee87f84e5b464f" /><Relationship Type="http://schemas.openxmlformats.org/officeDocument/2006/relationships/notesMaster" Target="/ppt/notesMasters/notesMaster1.xml" Id="R4659a6c7c6e24b6b"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dfb191097e44c3" /><Relationship Type="http://schemas.openxmlformats.org/officeDocument/2006/relationships/notesMaster" Target="/ppt/notesMasters/notesMaster1.xml" Id="R46e782ea51f643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cb48727e93d74e17" /><Relationship Type="http://schemas.openxmlformats.org/officeDocument/2006/relationships/notesMaster" Target="/ppt/notesMasters/notesMaster1.xml" Id="R05e63959e78a4fdc"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99078c504a459e" /><Relationship Type="http://schemas.openxmlformats.org/officeDocument/2006/relationships/notesMaster" Target="/ppt/notesMasters/notesMaster1.xml" Id="R8d19b5276d684e5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83517dfb69442cb" /><Relationship Type="http://schemas.openxmlformats.org/officeDocument/2006/relationships/notesMaster" Target="/ppt/notesMasters/notesMaster1.xml" Id="Rc1b3d57b2990443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e7f1230ecb94bf6" /><Relationship Type="http://schemas.openxmlformats.org/officeDocument/2006/relationships/notesMaster" Target="/ppt/notesMasters/notesMaster1.xml" Id="Rc6e3a8d85bd14c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734d1f37db4a93" /><Relationship Type="http://schemas.openxmlformats.org/officeDocument/2006/relationships/notesMaster" Target="/ppt/notesMasters/notesMaster1.xml" Id="R66b3bfe37fb346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f2a4e39366c4cbc" /><Relationship Type="http://schemas.openxmlformats.org/officeDocument/2006/relationships/notesMaster" Target="/ppt/notesMasters/notesMaster1.xml" Id="Rfa909973e1e94d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e55fbd567e487f" /><Relationship Type="http://schemas.openxmlformats.org/officeDocument/2006/relationships/notesMaster" Target="/ppt/notesMasters/notesMaster1.xml" Id="R7cc7bdda0ebc4a3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presentation as a way to make the creative journey easier to understand. Clarify that a polished-looking page does not replace strong research, experimentation or development; it helps those things read clearly.</a:t>
            </a:r>
          </a:p>
          <a:p xmlns:a="http://schemas.openxmlformats.org/drawingml/2006/main">
            <a:r>
              <a:t/>
            </a:r>
          </a:p>
          <a:p xmlns:a="http://schemas.openxmlformats.org/drawingml/2006/main">
            <a:r>
              <a:t>[Sources]</a:t>
            </a:r>
          </a:p>
          <a:p xmlns:a="http://schemas.openxmlformats.org/drawingml/2006/main">
            <a:r>
              <a:t>- Original AI-generated sketchbook image created for this Portfolio to A Star resource; artwork intentionally modelled at a 14–16-year-old level.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three priorities: a clear focus, a sensible order and enough space to separate ideas. Presentation supports communication; it should not become a decorative task that consumes more time than the artwork.</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answer these questions before mounting work. They should identify the main evidence, decide where the eye should begin and check that the next page or section follows logically.</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spread to identify the dominant image first. The smaller studies and readable annotations should support that focus rather than compete with it.</a:t>
            </a:r>
          </a:p>
          <a:p xmlns:a="http://schemas.openxmlformats.org/drawingml/2006/main">
            <a:r>
              <a:t/>
            </a:r>
          </a:p>
          <a:p xmlns:a="http://schemas.openxmlformats.org/drawingml/2006/main">
            <a:r>
              <a:t>[Sources]</a:t>
            </a:r>
          </a:p>
          <a:p xmlns:a="http://schemas.openxmlformats.org/drawingml/2006/main">
            <a:r>
              <a:t>- Original AI-generated sketchbook image created for this Portfolio to A Star resource; artwork intentionally modelled at a 14–16-year-old level.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hierarchy with size, placement and contrast. The strongest or most important evidence should receive the most space; supporting studies can be smaller without becoming insignificant.</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white space as an active part of the layout. Students should group related evidence, leave separation between ideas and align edges where this improves clarity—without forcing every page into a rigid grid.</a:t>
            </a:r>
          </a:p>
          <a:p xmlns:a="http://schemas.openxmlformats.org/drawingml/2006/main">
            <a:r>
              <a:t/>
            </a:r>
          </a:p>
          <a:p xmlns:a="http://schemas.openxmlformats.org/drawingml/2006/main">
            <a:r>
              <a:t>[Sources]</a:t>
            </a:r>
          </a:p>
          <a:p xmlns:a="http://schemas.openxmlformats.org/drawingml/2006/main">
            <a:r>
              <a:t>- Original AI-generated sketchbook image created for this Portfolio to A Star resource; artwork intentionally modelled at a 14–16-year-old level.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Consistency helps the sketchbook feel connected. Suggest one or two type styles, a limited supporting colour palette and broadly consistent mounting. The artwork itself can remain varied and experimental.</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arrange evidence so the development can be followed. The sequence does not need to be perfectly chronological, but it should show how observation led to experiments and how those experiments informed refinement.</a:t>
            </a:r>
          </a:p>
          <a:p xmlns:a="http://schemas.openxmlformats.org/drawingml/2006/main">
            <a:r>
              <a:t/>
            </a:r>
          </a:p>
          <a:p xmlns:a="http://schemas.openxmlformats.org/drawingml/2006/main">
            <a:r>
              <a:t>[Sources]</a:t>
            </a:r>
          </a:p>
          <a:p xmlns:a="http://schemas.openxmlformats.org/drawingml/2006/main">
            <a:r>
              <a:t>- Original AI-generated sketchbook image created for this Portfolio to A Star resource; artwork intentionally modelled at a 14–16-year-old level.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AQA requires students to select and present work that demonstrates attainment across the assessment objectives, and the portfolio is assessed as a whole. Presentation should make investigation, experimentation, recording and realisation easier to locate; it does not create evidence that is not already present.</a:t>
            </a:r>
          </a:p>
          <a:p xmlns:a="http://schemas.openxmlformats.org/drawingml/2006/main">
            <a:r>
              <a:t/>
            </a:r>
          </a:p>
          <a:p xmlns:a="http://schemas.openxmlformats.org/drawingml/2006/main">
            <a:r>
              <a:t>[Sources]</a:t>
            </a:r>
          </a:p>
          <a:p xmlns:a="http://schemas.openxmlformats.org/drawingml/2006/main">
            <a:r>
              <a:t>- AQA GCSE Art and Design (8201), Scheme of assessment: https://www.aqa.org.uk/subjects/art-and-design/gcse/art-and-design-8201/specification/scheme-of-assessment</a:t>
            </a:r>
          </a:p>
          <a:p xmlns:a="http://schemas.openxmlformats.org/drawingml/2006/main">
            <a:r>
              <a:t>- AQA GCSE Art and Design (8201), Skills: https://www.aqa.org.uk/subjects/art-and-design/gcse/art-and-design-8201/specification/subject-content/skills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decorative choices with supportive presentation. Repeated borders, excessive backgrounds and too many fonts can draw attention away from evidence. Keep any decoration purposeful and subordinate to the work.</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the four-step method on a real spread: select the strongest evidence, group related items, align where useful and edit unnecessary repetition or decoration. Do not remove evidence simply to make a page look sparse.</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five to ten minutes to review one spread. They should identify the focus, check the order and decide whether spacing helps or hinders clarity. Peer check: can another student tell what matters first and what development follows?</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e12f72486c642d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6ee6abb338c4b1a" /><Relationship Type="http://schemas.openxmlformats.org/officeDocument/2006/relationships/slideLayout" Target="/ppt/slideLayouts/slideLayout1.xml" Id="R17bde4ec71d84fb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7bde4ec71d84fb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ff07fe3eea24a09" /><Relationship Type="http://schemas.openxmlformats.org/officeDocument/2006/relationships/image" Target="/ppt/media/image.png" Id="Raed854a67f1a46cb" /><Relationship Type="http://schemas.openxmlformats.org/officeDocument/2006/relationships/notesSlide" Target="/ppt/notesSlides/notesSlide1.xml" Id="R4a3dcb72f17a43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c7c2b6a8e55483d" /><Relationship Type="http://schemas.openxmlformats.org/officeDocument/2006/relationships/notesSlide" Target="/ppt/notesSlides/notesSlide2.xml" Id="R389bd48cf88446c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e933f90fd1a4e46" /><Relationship Type="http://schemas.openxmlformats.org/officeDocument/2006/relationships/notesSlide" Target="/ppt/notesSlides/notesSlide3.xml" Id="R8f8bf25d9be245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fda17361dc94bc7" /><Relationship Type="http://schemas.openxmlformats.org/officeDocument/2006/relationships/image" Target="/ppt/media/image2.png" Id="R6bc9b75296114ea3" /><Relationship Type="http://schemas.openxmlformats.org/officeDocument/2006/relationships/notesSlide" Target="/ppt/notesSlides/notesSlide4.xml" Id="R18f002cdab1f440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fc1c57ecb5e4b89" /><Relationship Type="http://schemas.openxmlformats.org/officeDocument/2006/relationships/notesSlide" Target="/ppt/notesSlides/notesSlide5.xml" Id="R7a84fadc0a7b42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1a7694a3a894ac1" /><Relationship Type="http://schemas.openxmlformats.org/officeDocument/2006/relationships/image" Target="/ppt/media/image3.png" Id="Rd9389f32a6334c9b" /><Relationship Type="http://schemas.openxmlformats.org/officeDocument/2006/relationships/notesSlide" Target="/ppt/notesSlides/notesSlide6.xml" Id="Rd00cff40f1184a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b0e79613ce24ef3" /><Relationship Type="http://schemas.openxmlformats.org/officeDocument/2006/relationships/notesSlide" Target="/ppt/notesSlides/notesSlide7.xml" Id="R9baa312cd6154ba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b305355ed3c4b8d" /><Relationship Type="http://schemas.openxmlformats.org/officeDocument/2006/relationships/image" Target="/ppt/media/image4.png" Id="R15dec118534144f1" /><Relationship Type="http://schemas.openxmlformats.org/officeDocument/2006/relationships/notesSlide" Target="/ppt/notesSlides/notesSlide8.xml" Id="R72310d20c2cb40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24306d932a24bd3" /><Relationship Type="http://schemas.openxmlformats.org/officeDocument/2006/relationships/notesSlide" Target="/ppt/notesSlides/notesSlide9.xml" Id="R1d40a5dbb70b444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e6fd8c263e84362" /><Relationship Type="http://schemas.openxmlformats.org/officeDocument/2006/relationships/notesSlide" Target="/ppt/notesSlides/notesSlide10.xml" Id="Rc487fce878b8486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70934f28bcf4081" /><Relationship Type="http://schemas.openxmlformats.org/officeDocument/2006/relationships/notesSlide" Target="/ppt/notesSlides/notesSlide11.xml" Id="R91254b7282c44df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653c759774a44a0" /><Relationship Type="http://schemas.openxmlformats.org/officeDocument/2006/relationships/notesSlide" Target="/ppt/notesSlides/notesSlide12.xml" Id="Raaa3d89c160e4af9" /></Relationships>
</file>

<file path=ppt/slides/slide1.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ed854a67f1a46c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A52736-C59F-47EE-ACB4-990A2FCF7F88}"/>
              </a:ext>
            </a:extLst>
          </p:cNvPr>
          <p:cNvSpPr>
            <a:spLocks xmlns:a="http://schemas.openxmlformats.org/drawingml/2006/main" noGrp="1"/>
          </p:cNvSpPr>
          <p:nvPr/>
        </p:nvSpPr>
        <p:spPr>
          <a:xfrm xmlns:a="http://schemas.openxmlformats.org/drawingml/2006/main">
            <a:off x="0" y="0"/>
            <a:ext cx="5334000" cy="6858000"/>
          </a:xfrm>
          <a:prstGeom xmlns:a="http://schemas.openxmlformats.org/drawingml/2006/main" prst="rect">
            <a:avLst/>
          </a:prstGeom>
          <a:solidFill xmlns:a="http://schemas.openxmlformats.org/drawingml/2006/main">
            <a:srgbClr val="20202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844BA035-940F-4900-A94E-AB47E582F973}"/>
              </a:ext>
            </a:extLst>
          </p:cNvPr>
          <p:cNvSpPr>
            <a:spLocks xmlns:a="http://schemas.openxmlformats.org/drawingml/2006/main" noGrp="1"/>
          </p:cNvSpPr>
          <p:nvPr/>
        </p:nvSpPr>
        <p:spPr>
          <a:xfrm xmlns:a="http://schemas.openxmlformats.org/drawingml/2006/main">
            <a:off x="552450" y="838200"/>
            <a:ext cx="66675" cy="3714750"/>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71445A84-DC9F-4F34-BF3E-58779CEA7798}"/>
              </a:ext>
            </a:extLst>
          </p:cNvPr>
          <p:cNvSpPr>
            <a:spLocks xmlns:a="http://schemas.openxmlformats.org/drawingml/2006/main" noGrp="1"/>
          </p:cNvSpPr>
          <p:nvPr/>
        </p:nvSpPr>
        <p:spPr>
          <a:xfrm xmlns:a="http://schemas.openxmlformats.org/drawingml/2006/main">
            <a:off x="876300" y="876300"/>
            <a:ext cx="3905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00" b="1">
                <a:solidFill>
                  <a:srgbClr val="FF8000"/>
                </a:solidFill>
                <a:latin typeface="Helvetica Neue"/>
                <a:ea typeface="Helvetica Neue"/>
                <a:cs typeface="Helvetica Neue"/>
              </a:defRPr>
            </a:pPr>
            <a:r>
              <a:rPr sz="1200" b="1">
                <a:solidFill>
                  <a:srgbClr val="FF8000"/>
                </a:solidFill>
                <a:latin typeface="Helvetica Neue"/>
                <a:ea typeface="Helvetica Neue"/>
                <a:cs typeface="Helvetica Neue"/>
              </a:rPr>
              <a:t>GCSE ART &amp; DESIGN</a:t>
            </a:r>
          </a:p>
        </p:txBody>
      </p:sp>
      <p:sp>
        <p:nvSpPr>
          <p:cNvPr id="5" name="">
            <a:extLst xmlns:a="http://schemas.openxmlformats.org/drawingml/2006/main">
              <a:ext uri="{FF2B5EF4-FFF2-40B4-BE49-F238E27FC236}">
                <a16:creationId xmlns:a16="http://schemas.microsoft.com/office/drawing/2014/main" id="{9FA82943-9B42-467F-B357-102F4565D975}"/>
              </a:ext>
            </a:extLst>
          </p:cNvPr>
          <p:cNvSpPr>
            <a:spLocks xmlns:a="http://schemas.openxmlformats.org/drawingml/2006/main" noGrp="1"/>
          </p:cNvSpPr>
          <p:nvPr/>
        </p:nvSpPr>
        <p:spPr>
          <a:xfrm xmlns:a="http://schemas.openxmlformats.org/drawingml/2006/main">
            <a:off x="876300" y="1381125"/>
            <a:ext cx="39052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3525" b="1">
                <a:solidFill>
                  <a:srgbClr val="FF8000"/>
                </a:solidFill>
                <a:latin typeface="Helvetica Neue"/>
                <a:ea typeface="Helvetica Neue"/>
                <a:cs typeface="Helvetica Neue"/>
              </a:defRPr>
            </a:pPr>
            <a:r>
              <a:rPr sz="3525" b="1">
                <a:solidFill>
                  <a:srgbClr val="FF8000"/>
                </a:solidFill>
                <a:latin typeface="Helvetica Neue"/>
                <a:ea typeface="Helvetica Neue"/>
                <a:cs typeface="Helvetica Neue"/>
              </a:rPr>
              <a:t>Improving</a:t>
            </a:r>
          </a:p>
          <a:p xmlns:a="http://schemas.openxmlformats.org/drawingml/2006/main">
            <a:pPr algn="ctr">
              <a:buNone/>
              <a:defRPr sz="3525" b="1">
                <a:solidFill>
                  <a:srgbClr val="FF8000"/>
                </a:solidFill>
                <a:latin typeface="Helvetica Neue"/>
                <a:ea typeface="Helvetica Neue"/>
                <a:cs typeface="Helvetica Neue"/>
              </a:defRPr>
            </a:pPr>
            <a:r>
              <a:rPr sz="3525" b="1">
                <a:solidFill>
                  <a:srgbClr val="FF8000"/>
                </a:solidFill>
                <a:latin typeface="Helvetica Neue"/>
                <a:ea typeface="Helvetica Neue"/>
                <a:cs typeface="Helvetica Neue"/>
              </a:rPr>
              <a:t>Sketchbook</a:t>
            </a:r>
          </a:p>
          <a:p xmlns:a="http://schemas.openxmlformats.org/drawingml/2006/main">
            <a:pPr algn="ctr">
              <a:buNone/>
              <a:defRPr sz="3525" b="1">
                <a:solidFill>
                  <a:srgbClr val="FF8000"/>
                </a:solidFill>
                <a:latin typeface="Helvetica Neue"/>
                <a:ea typeface="Helvetica Neue"/>
                <a:cs typeface="Helvetica Neue"/>
              </a:defRPr>
            </a:pPr>
            <a:r>
              <a:rPr sz="3525" b="1">
                <a:solidFill>
                  <a:srgbClr val="FF8000"/>
                </a:solidFill>
                <a:latin typeface="Helvetica Neue"/>
                <a:ea typeface="Helvetica Neue"/>
                <a:cs typeface="Helvetica Neue"/>
              </a:rPr>
              <a:t>Presentation</a:t>
            </a:r>
          </a:p>
        </p:txBody>
      </p:sp>
      <p:sp>
        <p:nvSpPr>
          <p:cNvPr id="6" name="">
            <a:extLst xmlns:a="http://schemas.openxmlformats.org/drawingml/2006/main">
              <a:ext uri="{FF2B5EF4-FFF2-40B4-BE49-F238E27FC236}">
                <a16:creationId xmlns:a16="http://schemas.microsoft.com/office/drawing/2014/main" id="{B0E426BC-5492-4264-A670-ACB3CFA7D6FA}"/>
              </a:ext>
            </a:extLst>
          </p:cNvPr>
          <p:cNvSpPr>
            <a:spLocks xmlns:a="http://schemas.openxmlformats.org/drawingml/2006/main" noGrp="1"/>
          </p:cNvSpPr>
          <p:nvPr/>
        </p:nvSpPr>
        <p:spPr>
          <a:xfrm xmlns:a="http://schemas.openxmlformats.org/drawingml/2006/main">
            <a:off x="876300" y="3714750"/>
            <a:ext cx="3905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0">
                <a:solidFill>
                  <a:srgbClr val="FFFFFF"/>
                </a:solidFill>
                <a:latin typeface="Helvetica Neue"/>
                <a:ea typeface="Helvetica Neue"/>
                <a:cs typeface="Helvetica Neue"/>
              </a:defRPr>
            </a:pPr>
            <a:r>
              <a:rPr sz="1350" b="0">
                <a:solidFill>
                  <a:srgbClr val="FFFFFF"/>
                </a:solidFill>
                <a:latin typeface="Helvetica Neue"/>
                <a:ea typeface="Helvetica Neue"/>
                <a:cs typeface="Helvetica Neue"/>
              </a:rPr>
              <a:t>A practical guide for GCSE</a:t>
            </a:r>
          </a:p>
          <a:p xmlns:a="http://schemas.openxmlformats.org/drawingml/2006/main">
            <a:pPr algn="ctr">
              <a:buNone/>
              <a:defRPr sz="1350" b="0">
                <a:solidFill>
                  <a:srgbClr val="FFFFFF"/>
                </a:solidFill>
                <a:latin typeface="Helvetica Neue"/>
                <a:ea typeface="Helvetica Neue"/>
                <a:cs typeface="Helvetica Neue"/>
              </a:defRPr>
            </a:pPr>
            <a:r>
              <a:rPr sz="1350" b="0">
                <a:solidFill>
                  <a:srgbClr val="FFFFFF"/>
                </a:solidFill>
                <a:latin typeface="Helvetica Neue"/>
                <a:ea typeface="Helvetica Neue"/>
                <a:cs typeface="Helvetica Neue"/>
              </a:rPr>
              <a:t>Art and Design students</a:t>
            </a:r>
          </a:p>
        </p:txBody>
      </p:sp>
      <p:sp>
        <p:nvSpPr>
          <p:cNvPr id="7" name="">
            <a:extLst xmlns:a="http://schemas.openxmlformats.org/drawingml/2006/main">
              <a:ext uri="{FF2B5EF4-FFF2-40B4-BE49-F238E27FC236}">
                <a16:creationId xmlns:a16="http://schemas.microsoft.com/office/drawing/2014/main" id="{20115F15-2EA0-4F8D-BA1B-1900D82FC31F}"/>
              </a:ext>
            </a:extLst>
          </p:cNvPr>
          <p:cNvSpPr>
            <a:spLocks xmlns:a="http://schemas.openxmlformats.org/drawingml/2006/main" noGrp="1"/>
          </p:cNvSpPr>
          <p:nvPr/>
        </p:nvSpPr>
        <p:spPr>
          <a:xfrm xmlns:a="http://schemas.openxmlformats.org/drawingml/2006/main">
            <a:off x="876300" y="6076950"/>
            <a:ext cx="3143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75" b="1">
                <a:solidFill>
                  <a:srgbClr val="D0D0D0"/>
                </a:solidFill>
                <a:latin typeface="Helvetica Neue"/>
                <a:ea typeface="Helvetica Neue"/>
                <a:cs typeface="Helvetica Neue"/>
              </a:defRPr>
            </a:pPr>
            <a:r>
              <a:rPr sz="975" b="1">
                <a:solidFill>
                  <a:srgbClr val="D0D0D0"/>
                </a:solidFill>
                <a:latin typeface="Helvetica Neue"/>
                <a:ea typeface="Helvetica Neue"/>
                <a:cs typeface="Helvetica Neue"/>
              </a:rPr>
              <a:t>PORTFOLIO TO A STAR</a:t>
            </a:r>
          </a:p>
        </p:txBody>
      </p:sp>
    </p:spTree>
    <p:extLst>
      <p:ext uri="{BB962C8B-B14F-4D97-AF65-F5344CB8AC3E}">
        <p14:creationId xmlns:p14="http://schemas.microsoft.com/office/powerpoint/2010/main" val="1188656126"/>
      </p:ext>
    </p:extLst>
  </p:cSld>
</p:sld>
</file>

<file path=ppt/slides/slide2.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FB25C77-BEC3-4283-8532-27B8FE8B8D18}"/>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925" b="1">
                <a:solidFill>
                  <a:srgbClr val="FFFFFF"/>
                </a:solidFill>
                <a:latin typeface="Helvetica Neue"/>
                <a:ea typeface="Helvetica Neue"/>
                <a:cs typeface="Helvetica Neue"/>
              </a:defRPr>
            </a:pPr>
            <a:r>
              <a:rPr sz="2925" b="1">
                <a:solidFill>
                  <a:srgbClr val="FFFFFF"/>
                </a:solidFill>
                <a:latin typeface="Helvetica Neue"/>
                <a:ea typeface="Helvetica Neue"/>
                <a:cs typeface="Helvetica Neue"/>
              </a:rPr>
              <a:t>Presentation should make the journey clear</a:t>
            </a:r>
          </a:p>
        </p:txBody>
      </p:sp>
      <p:sp>
        <p:nvSpPr>
          <p:cNvPr id="2" name="">
            <a:extLst xmlns:a="http://schemas.openxmlformats.org/drawingml/2006/main">
              <a:ext uri="{FF2B5EF4-FFF2-40B4-BE49-F238E27FC236}">
                <a16:creationId xmlns:a16="http://schemas.microsoft.com/office/drawing/2014/main" id="{E99C93B7-CB35-4285-B8E2-09C161B58690}"/>
              </a:ext>
            </a:extLst>
          </p:cNvPr>
          <p:cNvSpPr>
            <a:spLocks xmlns:a="http://schemas.openxmlformats.org/drawingml/2006/main" noGrp="1"/>
          </p:cNvSpPr>
          <p:nvPr/>
        </p:nvSpPr>
        <p:spPr>
          <a:xfrm xmlns:a="http://schemas.openxmlformats.org/drawingml/2006/main">
            <a:off x="552450" y="1381125"/>
            <a:ext cx="110871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B0269D2-2A9D-404F-A8F7-EEC0073B5F6B}"/>
              </a:ext>
            </a:extLst>
          </p:cNvPr>
          <p:cNvSpPr>
            <a:spLocks xmlns:a="http://schemas.openxmlformats.org/drawingml/2006/main" noGrp="1"/>
          </p:cNvSpPr>
          <p:nvPr/>
        </p:nvSpPr>
        <p:spPr>
          <a:xfrm xmlns:a="http://schemas.openxmlformats.org/drawingml/2006/main">
            <a:off x="781050" y="2628900"/>
            <a:ext cx="2667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FFFF"/>
                </a:solidFill>
                <a:latin typeface="Helvetica Neue"/>
                <a:ea typeface="Helvetica Neue"/>
                <a:cs typeface="Helvetica Neue"/>
              </a:defRPr>
            </a:pPr>
            <a:r>
              <a:rPr sz="3450" b="1">
                <a:solidFill>
                  <a:srgbClr val="FFFFFF"/>
                </a:solidFill>
                <a:latin typeface="Helvetica Neue"/>
                <a:ea typeface="Helvetica Neue"/>
                <a:cs typeface="Helvetica Neue"/>
              </a:rPr>
              <a:t>FOCUS</a:t>
            </a:r>
          </a:p>
        </p:txBody>
      </p:sp>
      <p:sp>
        <p:nvSpPr>
          <p:cNvPr id="4" name="">
            <a:extLst xmlns:a="http://schemas.openxmlformats.org/drawingml/2006/main">
              <a:ext uri="{FF2B5EF4-FFF2-40B4-BE49-F238E27FC236}">
                <a16:creationId xmlns:a16="http://schemas.microsoft.com/office/drawing/2014/main" id="{9312C076-61EB-4D38-A1DE-123395216A3D}"/>
              </a:ext>
            </a:extLst>
          </p:cNvPr>
          <p:cNvSpPr>
            <a:spLocks xmlns:a="http://schemas.openxmlformats.org/drawingml/2006/main" noGrp="1"/>
          </p:cNvSpPr>
          <p:nvPr/>
        </p:nvSpPr>
        <p:spPr>
          <a:xfrm xmlns:a="http://schemas.openxmlformats.org/drawingml/2006/main">
            <a:off x="3524250" y="266700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8000"/>
                </a:solidFill>
                <a:latin typeface="Helvetica Neue"/>
                <a:ea typeface="Helvetica Neue"/>
                <a:cs typeface="Helvetica Neue"/>
              </a:defRPr>
            </a:pPr>
            <a:r>
              <a:rPr sz="3450" b="1">
                <a:solidFill>
                  <a:srgbClr val="FF8000"/>
                </a:solidFill>
                <a:latin typeface="Helvetica Neue"/>
                <a:ea typeface="Helvetica Neue"/>
                <a:cs typeface="Helvetica Neue"/>
              </a:rPr>
              <a:t>→</a:t>
            </a:r>
          </a:p>
        </p:txBody>
      </p:sp>
      <p:sp>
        <p:nvSpPr>
          <p:cNvPr id="5" name="">
            <a:extLst xmlns:a="http://schemas.openxmlformats.org/drawingml/2006/main">
              <a:ext uri="{FF2B5EF4-FFF2-40B4-BE49-F238E27FC236}">
                <a16:creationId xmlns:a16="http://schemas.microsoft.com/office/drawing/2014/main" id="{9CC5C7DA-FF82-471D-BB5F-5E70AD2275EB}"/>
              </a:ext>
            </a:extLst>
          </p:cNvPr>
          <p:cNvSpPr>
            <a:spLocks xmlns:a="http://schemas.openxmlformats.org/drawingml/2006/main" noGrp="1"/>
          </p:cNvSpPr>
          <p:nvPr/>
        </p:nvSpPr>
        <p:spPr>
          <a:xfrm xmlns:a="http://schemas.openxmlformats.org/drawingml/2006/main">
            <a:off x="4381500" y="2628900"/>
            <a:ext cx="2857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FFFF"/>
                </a:solidFill>
                <a:latin typeface="Helvetica Neue"/>
                <a:ea typeface="Helvetica Neue"/>
                <a:cs typeface="Helvetica Neue"/>
              </a:defRPr>
            </a:pPr>
            <a:r>
              <a:rPr sz="3450" b="1">
                <a:solidFill>
                  <a:srgbClr val="FFFFFF"/>
                </a:solidFill>
                <a:latin typeface="Helvetica Neue"/>
                <a:ea typeface="Helvetica Neue"/>
                <a:cs typeface="Helvetica Neue"/>
              </a:rPr>
              <a:t>ORDER</a:t>
            </a:r>
          </a:p>
        </p:txBody>
      </p:sp>
      <p:sp>
        <p:nvSpPr>
          <p:cNvPr id="6" name="">
            <a:extLst xmlns:a="http://schemas.openxmlformats.org/drawingml/2006/main">
              <a:ext uri="{FF2B5EF4-FFF2-40B4-BE49-F238E27FC236}">
                <a16:creationId xmlns:a16="http://schemas.microsoft.com/office/drawing/2014/main" id="{3B16767F-DDD6-4B2A-83B5-3E8FCD1619A7}"/>
              </a:ext>
            </a:extLst>
          </p:cNvPr>
          <p:cNvSpPr>
            <a:spLocks xmlns:a="http://schemas.openxmlformats.org/drawingml/2006/main" noGrp="1"/>
          </p:cNvSpPr>
          <p:nvPr/>
        </p:nvSpPr>
        <p:spPr>
          <a:xfrm xmlns:a="http://schemas.openxmlformats.org/drawingml/2006/main">
            <a:off x="7334250" y="266700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8000"/>
                </a:solidFill>
                <a:latin typeface="Helvetica Neue"/>
                <a:ea typeface="Helvetica Neue"/>
                <a:cs typeface="Helvetica Neue"/>
              </a:defRPr>
            </a:pPr>
            <a:r>
              <a:rPr sz="3450" b="1">
                <a:solidFill>
                  <a:srgbClr val="FF8000"/>
                </a:solidFill>
                <a:latin typeface="Helvetica Neue"/>
                <a:ea typeface="Helvetica Neue"/>
                <a:cs typeface="Helvetica Neue"/>
              </a:rPr>
              <a:t>→</a:t>
            </a:r>
          </a:p>
        </p:txBody>
      </p:sp>
      <p:sp>
        <p:nvSpPr>
          <p:cNvPr id="7" name="">
            <a:extLst xmlns:a="http://schemas.openxmlformats.org/drawingml/2006/main">
              <a:ext uri="{FF2B5EF4-FFF2-40B4-BE49-F238E27FC236}">
                <a16:creationId xmlns:a16="http://schemas.microsoft.com/office/drawing/2014/main" id="{93A094CD-92A9-4003-8B8F-4C86CFFB6369}"/>
              </a:ext>
            </a:extLst>
          </p:cNvPr>
          <p:cNvSpPr>
            <a:spLocks xmlns:a="http://schemas.openxmlformats.org/drawingml/2006/main" noGrp="1"/>
          </p:cNvSpPr>
          <p:nvPr/>
        </p:nvSpPr>
        <p:spPr>
          <a:xfrm xmlns:a="http://schemas.openxmlformats.org/drawingml/2006/main">
            <a:off x="8191500" y="2628900"/>
            <a:ext cx="276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FFFF"/>
                </a:solidFill>
                <a:latin typeface="Helvetica Neue"/>
                <a:ea typeface="Helvetica Neue"/>
                <a:cs typeface="Helvetica Neue"/>
              </a:defRPr>
            </a:pPr>
            <a:r>
              <a:rPr sz="3450" b="1">
                <a:solidFill>
                  <a:srgbClr val="FFFFFF"/>
                </a:solidFill>
                <a:latin typeface="Helvetica Neue"/>
                <a:ea typeface="Helvetica Neue"/>
                <a:cs typeface="Helvetica Neue"/>
              </a:rPr>
              <a:t>SPACE</a:t>
            </a:r>
          </a:p>
        </p:txBody>
      </p:sp>
      <p:sp>
        <p:nvSpPr>
          <p:cNvPr id="8" name="">
            <a:extLst xmlns:a="http://schemas.openxmlformats.org/drawingml/2006/main">
              <a:ext uri="{FF2B5EF4-FFF2-40B4-BE49-F238E27FC236}">
                <a16:creationId xmlns:a16="http://schemas.microsoft.com/office/drawing/2014/main" id="{8B06ABE2-31BA-41D3-BB21-2B74F9DA7773}"/>
              </a:ext>
            </a:extLst>
          </p:cNvPr>
          <p:cNvSpPr>
            <a:spLocks xmlns:a="http://schemas.openxmlformats.org/drawingml/2006/main" noGrp="1"/>
          </p:cNvSpPr>
          <p:nvPr/>
        </p:nvSpPr>
        <p:spPr>
          <a:xfrm xmlns:a="http://schemas.openxmlformats.org/drawingml/2006/main">
            <a:off x="2571750" y="3848100"/>
            <a:ext cx="7048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0">
                <a:solidFill>
                  <a:srgbClr val="D7D7D7"/>
                </a:solidFill>
                <a:latin typeface="Helvetica Neue"/>
                <a:ea typeface="Helvetica Neue"/>
                <a:cs typeface="Helvetica Neue"/>
              </a:defRPr>
            </a:pPr>
            <a:r>
              <a:rPr sz="2025" b="0">
                <a:solidFill>
                  <a:srgbClr val="D7D7D7"/>
                </a:solidFill>
                <a:latin typeface="Helvetica Neue"/>
                <a:ea typeface="Helvetica Neue"/>
                <a:cs typeface="Helvetica Neue"/>
              </a:rPr>
              <a:t>Help the viewer know where to look.</a:t>
            </a:r>
          </a:p>
        </p:txBody>
      </p:sp>
      <p:sp>
        <p:nvSpPr>
          <p:cNvPr id="9" name="">
            <a:extLst xmlns:a="http://schemas.openxmlformats.org/drawingml/2006/main">
              <a:ext uri="{FF2B5EF4-FFF2-40B4-BE49-F238E27FC236}">
                <a16:creationId xmlns:a16="http://schemas.microsoft.com/office/drawing/2014/main" id="{B67E8702-0491-4CA5-AF86-60E2822AB50E}"/>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PORTFOLIO TO A STAR  •  TEACHER RESOURCE</a:t>
            </a:r>
          </a:p>
        </p:txBody>
      </p:sp>
      <p:sp>
        <p:nvSpPr>
          <p:cNvPr id="10" name="">
            <a:extLst xmlns:a="http://schemas.openxmlformats.org/drawingml/2006/main">
              <a:ext uri="{FF2B5EF4-FFF2-40B4-BE49-F238E27FC236}">
                <a16:creationId xmlns:a16="http://schemas.microsoft.com/office/drawing/2014/main" id="{90A0EBF3-3E0C-4A26-9A87-29491DD01074}"/>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02</a:t>
            </a:r>
          </a:p>
        </p:txBody>
      </p:sp>
    </p:spTree>
    <p:extLst>
      <p:ext uri="{BB962C8B-B14F-4D97-AF65-F5344CB8AC3E}">
        <p14:creationId xmlns:p14="http://schemas.microsoft.com/office/powerpoint/2010/main" val="24602473"/>
      </p:ext>
    </p:extLst>
  </p:cSld>
</p:sld>
</file>

<file path=ppt/slides/slide3.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153AF2A-E3D2-4F05-A2FA-04617F0D4E79}"/>
              </a:ext>
            </a:extLst>
          </p:cNvPr>
          <p:cNvSpPr>
            <a:spLocks xmlns:a="http://schemas.openxmlformats.org/drawingml/2006/main" noGrp="1"/>
          </p:cNvSpPr>
          <p:nvPr/>
        </p:nvSpPr>
        <p:spPr>
          <a:xfrm xmlns:a="http://schemas.openxmlformats.org/drawingml/2006/main">
            <a:off x="552450" y="552450"/>
            <a:ext cx="10668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925" b="1">
                <a:solidFill>
                  <a:srgbClr val="272727"/>
                </a:solidFill>
                <a:latin typeface="Helvetica Neue"/>
                <a:ea typeface="Helvetica Neue"/>
                <a:cs typeface="Helvetica Neue"/>
              </a:defRPr>
            </a:pPr>
            <a:r>
              <a:rPr sz="2925" b="1">
                <a:solidFill>
                  <a:srgbClr val="272727"/>
                </a:solidFill>
                <a:latin typeface="Helvetica Neue"/>
                <a:ea typeface="Helvetica Neue"/>
                <a:cs typeface="Helvetica Neue"/>
              </a:rPr>
              <a:t>Three questions shape every page</a:t>
            </a:r>
          </a:p>
        </p:txBody>
      </p:sp>
      <p:sp>
        <p:nvSpPr>
          <p:cNvPr id="2" name="">
            <a:extLst xmlns:a="http://schemas.openxmlformats.org/drawingml/2006/main">
              <a:ext uri="{FF2B5EF4-FFF2-40B4-BE49-F238E27FC236}">
                <a16:creationId xmlns:a16="http://schemas.microsoft.com/office/drawing/2014/main" id="{FBBEB675-93BB-4654-B3DD-BCDA4F61F9F9}"/>
              </a:ext>
            </a:extLst>
          </p:cNvPr>
          <p:cNvSpPr>
            <a:spLocks xmlns:a="http://schemas.openxmlformats.org/drawingml/2006/main" noGrp="1"/>
          </p:cNvSpPr>
          <p:nvPr/>
        </p:nvSpPr>
        <p:spPr>
          <a:xfrm xmlns:a="http://schemas.openxmlformats.org/drawingml/2006/main">
            <a:off x="552450" y="1304925"/>
            <a:ext cx="110871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36CB711-1948-4BBE-8AC1-094A59B502E4}"/>
              </a:ext>
            </a:extLst>
          </p:cNvPr>
          <p:cNvSpPr>
            <a:spLocks xmlns:a="http://schemas.openxmlformats.org/drawingml/2006/main" noGrp="1"/>
          </p:cNvSpPr>
          <p:nvPr/>
        </p:nvSpPr>
        <p:spPr>
          <a:xfrm xmlns:a="http://schemas.openxmlformats.org/drawingml/2006/main">
            <a:off x="704850" y="228600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00" b="1">
                <a:solidFill>
                  <a:srgbClr val="FF8000"/>
                </a:solidFill>
                <a:latin typeface="Helvetica Neue"/>
                <a:ea typeface="Helvetica Neue"/>
                <a:cs typeface="Helvetica Neue"/>
              </a:defRPr>
            </a:pPr>
            <a:r>
              <a:rPr sz="3600" b="1">
                <a:solidFill>
                  <a:srgbClr val="FF8000"/>
                </a:solidFill>
                <a:latin typeface="Helvetica Neue"/>
                <a:ea typeface="Helvetica Neue"/>
                <a:cs typeface="Helvetica Neue"/>
              </a:rPr>
              <a:t>WHAT?</a:t>
            </a:r>
          </a:p>
        </p:txBody>
      </p:sp>
      <p:sp>
        <p:nvSpPr>
          <p:cNvPr id="4" name="">
            <a:extLst xmlns:a="http://schemas.openxmlformats.org/drawingml/2006/main">
              <a:ext uri="{FF2B5EF4-FFF2-40B4-BE49-F238E27FC236}">
                <a16:creationId xmlns:a16="http://schemas.microsoft.com/office/drawing/2014/main" id="{8F30CB6C-4E23-422F-B3AD-B449D72D883F}"/>
              </a:ext>
            </a:extLst>
          </p:cNvPr>
          <p:cNvSpPr>
            <a:spLocks xmlns:a="http://schemas.openxmlformats.org/drawingml/2006/main" noGrp="1"/>
          </p:cNvSpPr>
          <p:nvPr/>
        </p:nvSpPr>
        <p:spPr>
          <a:xfrm xmlns:a="http://schemas.openxmlformats.org/drawingml/2006/main">
            <a:off x="704850" y="310515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00" b="1">
                <a:solidFill>
                  <a:srgbClr val="272727"/>
                </a:solidFill>
                <a:latin typeface="Helvetica Neue"/>
                <a:ea typeface="Helvetica Neue"/>
                <a:cs typeface="Helvetica Neue"/>
              </a:defRPr>
            </a:pPr>
            <a:r>
              <a:rPr sz="1800" b="1">
                <a:solidFill>
                  <a:srgbClr val="272727"/>
                </a:solidFill>
                <a:latin typeface="Helvetica Neue"/>
                <a:ea typeface="Helvetica Neue"/>
                <a:cs typeface="Helvetica Neue"/>
              </a:rPr>
              <a:t>What matters</a:t>
            </a:r>
          </a:p>
          <a:p xmlns:a="http://schemas.openxmlformats.org/drawingml/2006/main">
            <a:pPr algn="ctr">
              <a:buNone/>
              <a:defRPr sz="1800" b="1">
                <a:solidFill>
                  <a:srgbClr val="272727"/>
                </a:solidFill>
                <a:latin typeface="Helvetica Neue"/>
                <a:ea typeface="Helvetica Neue"/>
                <a:cs typeface="Helvetica Neue"/>
              </a:defRPr>
            </a:pPr>
            <a:r>
              <a:rPr sz="1800" b="1">
                <a:solidFill>
                  <a:srgbClr val="272727"/>
                </a:solidFill>
                <a:latin typeface="Helvetica Neue"/>
                <a:ea typeface="Helvetica Neue"/>
                <a:cs typeface="Helvetica Neue"/>
              </a:rPr>
              <a:t>most?</a:t>
            </a:r>
          </a:p>
        </p:txBody>
      </p:sp>
      <p:sp>
        <p:nvSpPr>
          <p:cNvPr id="5" name="">
            <a:extLst xmlns:a="http://schemas.openxmlformats.org/drawingml/2006/main">
              <a:ext uri="{FF2B5EF4-FFF2-40B4-BE49-F238E27FC236}">
                <a16:creationId xmlns:a16="http://schemas.microsoft.com/office/drawing/2014/main" id="{C823956D-FA20-416B-8F7E-FBA7CFB19721}"/>
              </a:ext>
            </a:extLst>
          </p:cNvPr>
          <p:cNvSpPr>
            <a:spLocks xmlns:a="http://schemas.openxmlformats.org/drawingml/2006/main" noGrp="1"/>
          </p:cNvSpPr>
          <p:nvPr/>
        </p:nvSpPr>
        <p:spPr>
          <a:xfrm xmlns:a="http://schemas.openxmlformats.org/drawingml/2006/main">
            <a:off x="4057650" y="2095500"/>
            <a:ext cx="19050" cy="17145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604DD33-2FCA-4F12-BD32-85E169A76C0B}"/>
              </a:ext>
            </a:extLst>
          </p:cNvPr>
          <p:cNvSpPr>
            <a:spLocks xmlns:a="http://schemas.openxmlformats.org/drawingml/2006/main" noGrp="1"/>
          </p:cNvSpPr>
          <p:nvPr/>
        </p:nvSpPr>
        <p:spPr>
          <a:xfrm xmlns:a="http://schemas.openxmlformats.org/drawingml/2006/main">
            <a:off x="4514850" y="228600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00" b="1">
                <a:solidFill>
                  <a:srgbClr val="FF8000"/>
                </a:solidFill>
                <a:latin typeface="Helvetica Neue"/>
                <a:ea typeface="Helvetica Neue"/>
                <a:cs typeface="Helvetica Neue"/>
              </a:defRPr>
            </a:pPr>
            <a:r>
              <a:rPr sz="3600" b="1">
                <a:solidFill>
                  <a:srgbClr val="FF8000"/>
                </a:solidFill>
                <a:latin typeface="Helvetica Neue"/>
                <a:ea typeface="Helvetica Neue"/>
                <a:cs typeface="Helvetica Neue"/>
              </a:rPr>
              <a:t>WHERE?</a:t>
            </a:r>
          </a:p>
        </p:txBody>
      </p:sp>
      <p:sp>
        <p:nvSpPr>
          <p:cNvPr id="7" name="">
            <a:extLst xmlns:a="http://schemas.openxmlformats.org/drawingml/2006/main">
              <a:ext uri="{FF2B5EF4-FFF2-40B4-BE49-F238E27FC236}">
                <a16:creationId xmlns:a16="http://schemas.microsoft.com/office/drawing/2014/main" id="{8C999CE8-EDCC-4B28-9092-E385880D542C}"/>
              </a:ext>
            </a:extLst>
          </p:cNvPr>
          <p:cNvSpPr>
            <a:spLocks xmlns:a="http://schemas.openxmlformats.org/drawingml/2006/main" noGrp="1"/>
          </p:cNvSpPr>
          <p:nvPr/>
        </p:nvSpPr>
        <p:spPr>
          <a:xfrm xmlns:a="http://schemas.openxmlformats.org/drawingml/2006/main">
            <a:off x="4514850" y="310515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00" b="1">
                <a:solidFill>
                  <a:srgbClr val="272727"/>
                </a:solidFill>
                <a:latin typeface="Helvetica Neue"/>
                <a:ea typeface="Helvetica Neue"/>
                <a:cs typeface="Helvetica Neue"/>
              </a:defRPr>
            </a:pPr>
            <a:r>
              <a:rPr sz="1800" b="1">
                <a:solidFill>
                  <a:srgbClr val="272727"/>
                </a:solidFill>
                <a:latin typeface="Helvetica Neue"/>
                <a:ea typeface="Helvetica Neue"/>
                <a:cs typeface="Helvetica Neue"/>
              </a:rPr>
              <a:t>Where should</a:t>
            </a:r>
          </a:p>
          <a:p xmlns:a="http://schemas.openxmlformats.org/drawingml/2006/main">
            <a:pPr algn="ctr">
              <a:buNone/>
              <a:defRPr sz="1800" b="1">
                <a:solidFill>
                  <a:srgbClr val="272727"/>
                </a:solidFill>
                <a:latin typeface="Helvetica Neue"/>
                <a:ea typeface="Helvetica Neue"/>
                <a:cs typeface="Helvetica Neue"/>
              </a:defRPr>
            </a:pPr>
            <a:r>
              <a:rPr sz="1800" b="1">
                <a:solidFill>
                  <a:srgbClr val="272727"/>
                </a:solidFill>
                <a:latin typeface="Helvetica Neue"/>
                <a:ea typeface="Helvetica Neue"/>
                <a:cs typeface="Helvetica Neue"/>
              </a:rPr>
              <a:t>I look?</a:t>
            </a:r>
          </a:p>
        </p:txBody>
      </p:sp>
      <p:sp>
        <p:nvSpPr>
          <p:cNvPr id="8" name="">
            <a:extLst xmlns:a="http://schemas.openxmlformats.org/drawingml/2006/main">
              <a:ext uri="{FF2B5EF4-FFF2-40B4-BE49-F238E27FC236}">
                <a16:creationId xmlns:a16="http://schemas.microsoft.com/office/drawing/2014/main" id="{81CABADB-21A7-4B86-B8FF-496CDD19EC8E}"/>
              </a:ext>
            </a:extLst>
          </p:cNvPr>
          <p:cNvSpPr>
            <a:spLocks xmlns:a="http://schemas.openxmlformats.org/drawingml/2006/main" noGrp="1"/>
          </p:cNvSpPr>
          <p:nvPr/>
        </p:nvSpPr>
        <p:spPr>
          <a:xfrm xmlns:a="http://schemas.openxmlformats.org/drawingml/2006/main">
            <a:off x="7867650" y="2095500"/>
            <a:ext cx="19050" cy="17145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05A8C28-983A-4C82-84BC-2986596AA545}"/>
              </a:ext>
            </a:extLst>
          </p:cNvPr>
          <p:cNvSpPr>
            <a:spLocks xmlns:a="http://schemas.openxmlformats.org/drawingml/2006/main" noGrp="1"/>
          </p:cNvSpPr>
          <p:nvPr/>
        </p:nvSpPr>
        <p:spPr>
          <a:xfrm xmlns:a="http://schemas.openxmlformats.org/drawingml/2006/main">
            <a:off x="8324850" y="228600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00" b="1">
                <a:solidFill>
                  <a:srgbClr val="FF8000"/>
                </a:solidFill>
                <a:latin typeface="Helvetica Neue"/>
                <a:ea typeface="Helvetica Neue"/>
                <a:cs typeface="Helvetica Neue"/>
              </a:defRPr>
            </a:pPr>
            <a:r>
              <a:rPr sz="3600" b="1">
                <a:solidFill>
                  <a:srgbClr val="FF8000"/>
                </a:solidFill>
                <a:latin typeface="Helvetica Neue"/>
                <a:ea typeface="Helvetica Neue"/>
                <a:cs typeface="Helvetica Neue"/>
              </a:rPr>
              <a:t>NEXT?</a:t>
            </a:r>
          </a:p>
        </p:txBody>
      </p:sp>
      <p:sp>
        <p:nvSpPr>
          <p:cNvPr id="10" name="">
            <a:extLst xmlns:a="http://schemas.openxmlformats.org/drawingml/2006/main">
              <a:ext uri="{FF2B5EF4-FFF2-40B4-BE49-F238E27FC236}">
                <a16:creationId xmlns:a16="http://schemas.microsoft.com/office/drawing/2014/main" id="{B4F7AD3B-26C5-43B2-9451-BF4EF28A022D}"/>
              </a:ext>
            </a:extLst>
          </p:cNvPr>
          <p:cNvSpPr>
            <a:spLocks xmlns:a="http://schemas.openxmlformats.org/drawingml/2006/main" noGrp="1"/>
          </p:cNvSpPr>
          <p:nvPr/>
        </p:nvSpPr>
        <p:spPr>
          <a:xfrm xmlns:a="http://schemas.openxmlformats.org/drawingml/2006/main">
            <a:off x="8324850" y="310515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00" b="1">
                <a:solidFill>
                  <a:srgbClr val="272727"/>
                </a:solidFill>
                <a:latin typeface="Helvetica Neue"/>
                <a:ea typeface="Helvetica Neue"/>
                <a:cs typeface="Helvetica Neue"/>
              </a:defRPr>
            </a:pPr>
            <a:r>
              <a:rPr sz="1800" b="1">
                <a:solidFill>
                  <a:srgbClr val="272727"/>
                </a:solidFill>
                <a:latin typeface="Helvetica Neue"/>
                <a:ea typeface="Helvetica Neue"/>
                <a:cs typeface="Helvetica Neue"/>
              </a:rPr>
              <a:t>What follows</a:t>
            </a:r>
          </a:p>
          <a:p xmlns:a="http://schemas.openxmlformats.org/drawingml/2006/main">
            <a:pPr algn="ctr">
              <a:buNone/>
              <a:defRPr sz="1800" b="1">
                <a:solidFill>
                  <a:srgbClr val="272727"/>
                </a:solidFill>
                <a:latin typeface="Helvetica Neue"/>
                <a:ea typeface="Helvetica Neue"/>
                <a:cs typeface="Helvetica Neue"/>
              </a:defRPr>
            </a:pPr>
            <a:r>
              <a:rPr sz="1800" b="1">
                <a:solidFill>
                  <a:srgbClr val="272727"/>
                </a:solidFill>
                <a:latin typeface="Helvetica Neue"/>
                <a:ea typeface="Helvetica Neue"/>
                <a:cs typeface="Helvetica Neue"/>
              </a:rPr>
              <a:t>this?</a:t>
            </a:r>
          </a:p>
        </p:txBody>
      </p:sp>
      <p:sp>
        <p:nvSpPr>
          <p:cNvPr id="11" name="">
            <a:extLst xmlns:a="http://schemas.openxmlformats.org/drawingml/2006/main">
              <a:ext uri="{FF2B5EF4-FFF2-40B4-BE49-F238E27FC236}">
                <a16:creationId xmlns:a16="http://schemas.microsoft.com/office/drawing/2014/main" id="{3F485BCC-97E4-416E-8796-3B480CF059E5}"/>
              </a:ext>
            </a:extLst>
          </p:cNvPr>
          <p:cNvSpPr>
            <a:spLocks xmlns:a="http://schemas.openxmlformats.org/drawingml/2006/main" noGrp="1"/>
          </p:cNvSpPr>
          <p:nvPr/>
        </p:nvSpPr>
        <p:spPr>
          <a:xfrm xmlns:a="http://schemas.openxmlformats.org/drawingml/2006/main">
            <a:off x="704850" y="4714875"/>
            <a:ext cx="723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75" b="0">
                <a:solidFill>
                  <a:srgbClr val="5A5650"/>
                </a:solidFill>
                <a:latin typeface="Helvetica Neue"/>
                <a:ea typeface="Helvetica Neue"/>
                <a:cs typeface="Helvetica Neue"/>
              </a:defRPr>
            </a:pPr>
            <a:r>
              <a:rPr sz="1875" b="0">
                <a:solidFill>
                  <a:srgbClr val="5A5650"/>
                </a:solidFill>
                <a:latin typeface="Helvetica Neue"/>
                <a:ea typeface="Helvetica Neue"/>
                <a:cs typeface="Helvetica Neue"/>
              </a:rPr>
              <a:t>Plan the page before you glue anything down.</a:t>
            </a:r>
          </a:p>
        </p:txBody>
      </p:sp>
      <p:sp>
        <p:nvSpPr>
          <p:cNvPr id="12" name="">
            <a:extLst xmlns:a="http://schemas.openxmlformats.org/drawingml/2006/main">
              <a:ext uri="{FF2B5EF4-FFF2-40B4-BE49-F238E27FC236}">
                <a16:creationId xmlns:a16="http://schemas.microsoft.com/office/drawing/2014/main" id="{F1AB5C57-3989-4A3A-8D24-D6F7C7324807}"/>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666666"/>
                </a:solidFill>
                <a:latin typeface="Helvetica Neue"/>
                <a:ea typeface="Helvetica Neue"/>
                <a:cs typeface="Helvetica Neue"/>
              </a:defRPr>
            </a:pPr>
            <a:r>
              <a:rPr sz="825" b="1">
                <a:solidFill>
                  <a:srgbClr val="666666"/>
                </a:solidFill>
                <a:latin typeface="Helvetica Neue"/>
                <a:ea typeface="Helvetica Neue"/>
                <a:cs typeface="Helvetica Neue"/>
              </a:rPr>
              <a:t>PORTFOLIO TO A STAR  •  TEACHER RESOURCE</a:t>
            </a:r>
          </a:p>
        </p:txBody>
      </p:sp>
      <p:sp>
        <p:nvSpPr>
          <p:cNvPr id="13" name="">
            <a:extLst xmlns:a="http://schemas.openxmlformats.org/drawingml/2006/main">
              <a:ext uri="{FF2B5EF4-FFF2-40B4-BE49-F238E27FC236}">
                <a16:creationId xmlns:a16="http://schemas.microsoft.com/office/drawing/2014/main" id="{A64DD4F1-BF48-48D3-AFC6-9999DCE9CBD3}"/>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666666"/>
                </a:solidFill>
                <a:latin typeface="Helvetica Neue"/>
                <a:ea typeface="Helvetica Neue"/>
                <a:cs typeface="Helvetica Neue"/>
              </a:defRPr>
            </a:pPr>
            <a:r>
              <a:rPr sz="825" b="1">
                <a:solidFill>
                  <a:srgbClr val="666666"/>
                </a:solidFill>
                <a:latin typeface="Helvetica Neue"/>
                <a:ea typeface="Helvetica Neue"/>
                <a:cs typeface="Helvetica Neue"/>
              </a:rPr>
              <a:t>03</a:t>
            </a:r>
          </a:p>
        </p:txBody>
      </p:sp>
    </p:spTree>
    <p:extLst>
      <p:ext uri="{BB962C8B-B14F-4D97-AF65-F5344CB8AC3E}">
        <p14:creationId xmlns:p14="http://schemas.microsoft.com/office/powerpoint/2010/main" val="1867751249"/>
      </p:ext>
    </p:extLst>
  </p:cSld>
</p:sld>
</file>

<file path=ppt/slides/slide4.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bc9b75296114ea3"/>
          <a:srcRect xmlns:a="http://schemas.openxmlformats.org/drawingml/2006/main" l="5596" t="0" r="5596" b="0"/>
          <a:stretch xmlns:a="http://schemas.openxmlformats.org/drawingml/2006/main">
            <a:fillRect l="0" t="0" r="0" b="0"/>
          </a:stretch>
        </p:blipFill>
        <p:spPr>
          <a:xfrm xmlns:a="http://schemas.openxmlformats.org/drawingml/2006/main">
            <a:off x="419100" y="666750"/>
            <a:ext cx="6953250" cy="5219700"/>
          </a:xfrm>
          <a:prstGeom xmlns:a="http://schemas.openxmlformats.org/drawingml/2006/main" prst="roundRect">
            <a:avLst/>
          </a:prstGeom>
        </p:spPr>
      </p:pic>
      <p:sp>
        <p:nvSpPr>
          <p:cNvPr id="2" name="">
            <a:extLst xmlns:a="http://schemas.openxmlformats.org/drawingml/2006/main">
              <a:ext uri="{FF2B5EF4-FFF2-40B4-BE49-F238E27FC236}">
                <a16:creationId xmlns:a16="http://schemas.microsoft.com/office/drawing/2014/main" id="{6912D1DB-990A-4F7B-BE01-A0FC1D76D32A}"/>
              </a:ext>
            </a:extLst>
          </p:cNvPr>
          <p:cNvSpPr>
            <a:spLocks xmlns:a="http://schemas.openxmlformats.org/drawingml/2006/main" noGrp="1"/>
          </p:cNvSpPr>
          <p:nvPr/>
        </p:nvSpPr>
        <p:spPr>
          <a:xfrm xmlns:a="http://schemas.openxmlformats.org/drawingml/2006/main">
            <a:off x="7886700" y="781050"/>
            <a:ext cx="3619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775" b="1">
                <a:solidFill>
                  <a:srgbClr val="FFFFFF"/>
                </a:solidFill>
                <a:latin typeface="Helvetica Neue"/>
                <a:ea typeface="Helvetica Neue"/>
                <a:cs typeface="Helvetica Neue"/>
              </a:defRPr>
            </a:pPr>
            <a:r>
              <a:rPr sz="2775" b="1">
                <a:solidFill>
                  <a:srgbClr val="FFFFFF"/>
                </a:solidFill>
                <a:latin typeface="Helvetica Neue"/>
                <a:ea typeface="Helvetica Neue"/>
                <a:cs typeface="Helvetica Neue"/>
              </a:rPr>
              <a:t>Give each page</a:t>
            </a:r>
          </a:p>
          <a:p xmlns:a="http://schemas.openxmlformats.org/drawingml/2006/main">
            <a:pPr algn="l">
              <a:buNone/>
              <a:defRPr sz="2775" b="1">
                <a:solidFill>
                  <a:srgbClr val="FFFFFF"/>
                </a:solidFill>
                <a:latin typeface="Helvetica Neue"/>
                <a:ea typeface="Helvetica Neue"/>
                <a:cs typeface="Helvetica Neue"/>
              </a:defRPr>
            </a:pPr>
            <a:r>
              <a:rPr sz="2775" b="1">
                <a:solidFill>
                  <a:srgbClr val="FFFFFF"/>
                </a:solidFill>
                <a:latin typeface="Helvetica Neue"/>
                <a:ea typeface="Helvetica Neue"/>
                <a:cs typeface="Helvetica Neue"/>
              </a:rPr>
              <a:t>one clear focus</a:t>
            </a:r>
          </a:p>
        </p:txBody>
      </p:sp>
      <p:sp>
        <p:nvSpPr>
          <p:cNvPr id="3" name="">
            <a:extLst xmlns:a="http://schemas.openxmlformats.org/drawingml/2006/main">
              <a:ext uri="{FF2B5EF4-FFF2-40B4-BE49-F238E27FC236}">
                <a16:creationId xmlns:a16="http://schemas.microsoft.com/office/drawing/2014/main" id="{B41EAEE8-226D-4788-A87C-EB0193DA8059}"/>
              </a:ext>
            </a:extLst>
          </p:cNvPr>
          <p:cNvSpPr>
            <a:spLocks xmlns:a="http://schemas.openxmlformats.org/drawingml/2006/main" noGrp="1"/>
          </p:cNvSpPr>
          <p:nvPr/>
        </p:nvSpPr>
        <p:spPr>
          <a:xfrm xmlns:a="http://schemas.openxmlformats.org/drawingml/2006/main">
            <a:off x="7886700" y="1971675"/>
            <a:ext cx="34290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777B0E3-7582-40D7-81A3-42AEC414DDB3}"/>
              </a:ext>
            </a:extLst>
          </p:cNvPr>
          <p:cNvSpPr>
            <a:spLocks xmlns:a="http://schemas.openxmlformats.org/drawingml/2006/main" noGrp="1"/>
          </p:cNvSpPr>
          <p:nvPr/>
        </p:nvSpPr>
        <p:spPr>
          <a:xfrm xmlns:a="http://schemas.openxmlformats.org/drawingml/2006/main">
            <a:off x="7886700" y="23622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0">
                <a:solidFill>
                  <a:srgbClr val="FFFFFF"/>
                </a:solidFill>
                <a:latin typeface="Helvetica Neue"/>
                <a:ea typeface="Helvetica Neue"/>
                <a:cs typeface="Helvetica Neue"/>
              </a:defRPr>
            </a:pPr>
            <a:r>
              <a:rPr sz="2100" b="0">
                <a:solidFill>
                  <a:srgbClr val="FFFFFF"/>
                </a:solidFill>
                <a:latin typeface="Helvetica Neue"/>
                <a:ea typeface="Helvetica Neue"/>
                <a:cs typeface="Helvetica Neue"/>
              </a:rPr>
              <a:t>main image</a:t>
            </a:r>
          </a:p>
        </p:txBody>
      </p:sp>
      <p:sp>
        <p:nvSpPr>
          <p:cNvPr id="5" name="">
            <a:extLst xmlns:a="http://schemas.openxmlformats.org/drawingml/2006/main">
              <a:ext uri="{FF2B5EF4-FFF2-40B4-BE49-F238E27FC236}">
                <a16:creationId xmlns:a16="http://schemas.microsoft.com/office/drawing/2014/main" id="{2664B4C4-7301-4A20-8A98-61EAD605E2CD}"/>
              </a:ext>
            </a:extLst>
          </p:cNvPr>
          <p:cNvSpPr>
            <a:spLocks xmlns:a="http://schemas.openxmlformats.org/drawingml/2006/main" noGrp="1"/>
          </p:cNvSpPr>
          <p:nvPr/>
        </p:nvSpPr>
        <p:spPr>
          <a:xfrm xmlns:a="http://schemas.openxmlformats.org/drawingml/2006/main">
            <a:off x="7886700" y="29337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0">
                <a:solidFill>
                  <a:srgbClr val="FFFFFF"/>
                </a:solidFill>
                <a:latin typeface="Helvetica Neue"/>
                <a:ea typeface="Helvetica Neue"/>
                <a:cs typeface="Helvetica Neue"/>
              </a:defRPr>
            </a:pPr>
            <a:r>
              <a:rPr sz="2100" b="0">
                <a:solidFill>
                  <a:srgbClr val="FFFFFF"/>
                </a:solidFill>
                <a:latin typeface="Helvetica Neue"/>
                <a:ea typeface="Helvetica Neue"/>
                <a:cs typeface="Helvetica Neue"/>
              </a:rPr>
              <a:t>supporting work</a:t>
            </a:r>
          </a:p>
        </p:txBody>
      </p:sp>
      <p:sp>
        <p:nvSpPr>
          <p:cNvPr id="6" name="">
            <a:extLst xmlns:a="http://schemas.openxmlformats.org/drawingml/2006/main">
              <a:ext uri="{FF2B5EF4-FFF2-40B4-BE49-F238E27FC236}">
                <a16:creationId xmlns:a16="http://schemas.microsoft.com/office/drawing/2014/main" id="{2322F8C9-7F6A-4054-8B88-959ABED9B4EC}"/>
              </a:ext>
            </a:extLst>
          </p:cNvPr>
          <p:cNvSpPr>
            <a:spLocks xmlns:a="http://schemas.openxmlformats.org/drawingml/2006/main" noGrp="1"/>
          </p:cNvSpPr>
          <p:nvPr/>
        </p:nvSpPr>
        <p:spPr>
          <a:xfrm xmlns:a="http://schemas.openxmlformats.org/drawingml/2006/main">
            <a:off x="7886700" y="35052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0">
                <a:solidFill>
                  <a:srgbClr val="FFFFFF"/>
                </a:solidFill>
                <a:latin typeface="Helvetica Neue"/>
                <a:ea typeface="Helvetica Neue"/>
                <a:cs typeface="Helvetica Neue"/>
              </a:defRPr>
            </a:pPr>
            <a:r>
              <a:rPr sz="2100" b="0">
                <a:solidFill>
                  <a:srgbClr val="FFFFFF"/>
                </a:solidFill>
                <a:latin typeface="Helvetica Neue"/>
                <a:ea typeface="Helvetica Neue"/>
                <a:cs typeface="Helvetica Neue"/>
              </a:rPr>
              <a:t>annotation</a:t>
            </a:r>
          </a:p>
        </p:txBody>
      </p:sp>
      <p:sp>
        <p:nvSpPr>
          <p:cNvPr id="7" name="">
            <a:extLst xmlns:a="http://schemas.openxmlformats.org/drawingml/2006/main">
              <a:ext uri="{FF2B5EF4-FFF2-40B4-BE49-F238E27FC236}">
                <a16:creationId xmlns:a16="http://schemas.microsoft.com/office/drawing/2014/main" id="{F320FC23-201E-4050-82AB-E62AE6DA181C}"/>
              </a:ext>
            </a:extLst>
          </p:cNvPr>
          <p:cNvSpPr>
            <a:spLocks xmlns:a="http://schemas.openxmlformats.org/drawingml/2006/main" noGrp="1"/>
          </p:cNvSpPr>
          <p:nvPr/>
        </p:nvSpPr>
        <p:spPr>
          <a:xfrm xmlns:a="http://schemas.openxmlformats.org/drawingml/2006/main">
            <a:off x="7886700" y="40767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0">
                <a:solidFill>
                  <a:srgbClr val="FFFFFF"/>
                </a:solidFill>
                <a:latin typeface="Helvetica Neue"/>
                <a:ea typeface="Helvetica Neue"/>
                <a:cs typeface="Helvetica Neue"/>
              </a:defRPr>
            </a:pPr>
            <a:r>
              <a:rPr sz="2100" b="0">
                <a:solidFill>
                  <a:srgbClr val="FFFFFF"/>
                </a:solidFill>
                <a:latin typeface="Helvetica Neue"/>
                <a:ea typeface="Helvetica Neue"/>
                <a:cs typeface="Helvetica Neue"/>
              </a:rPr>
              <a:t>next step</a:t>
            </a:r>
          </a:p>
        </p:txBody>
      </p:sp>
      <p:sp>
        <p:nvSpPr>
          <p:cNvPr id="8" name="">
            <a:extLst xmlns:a="http://schemas.openxmlformats.org/drawingml/2006/main">
              <a:ext uri="{FF2B5EF4-FFF2-40B4-BE49-F238E27FC236}">
                <a16:creationId xmlns:a16="http://schemas.microsoft.com/office/drawing/2014/main" id="{9CDD1B05-2838-44A8-9CA5-14DDB3A7FF89}"/>
              </a:ext>
            </a:extLst>
          </p:cNvPr>
          <p:cNvSpPr>
            <a:spLocks xmlns:a="http://schemas.openxmlformats.org/drawingml/2006/main" noGrp="1"/>
          </p:cNvSpPr>
          <p:nvPr/>
        </p:nvSpPr>
        <p:spPr>
          <a:xfrm xmlns:a="http://schemas.openxmlformats.org/drawingml/2006/main">
            <a:off x="7886700" y="5095875"/>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025" b="1">
                <a:solidFill>
                  <a:srgbClr val="FF8000"/>
                </a:solidFill>
                <a:latin typeface="Helvetica Neue"/>
                <a:ea typeface="Helvetica Neue"/>
                <a:cs typeface="Helvetica Neue"/>
              </a:defRPr>
            </a:pPr>
            <a:r>
              <a:rPr sz="2025" b="1">
                <a:solidFill>
                  <a:srgbClr val="FF8000"/>
                </a:solidFill>
                <a:latin typeface="Helvetica Neue"/>
                <a:ea typeface="Helvetica Neue"/>
                <a:cs typeface="Helvetica Neue"/>
              </a:rPr>
              <a:t>Lead the eye.</a:t>
            </a:r>
          </a:p>
        </p:txBody>
      </p:sp>
      <p:sp>
        <p:nvSpPr>
          <p:cNvPr id="9" name="">
            <a:extLst xmlns:a="http://schemas.openxmlformats.org/drawingml/2006/main">
              <a:ext uri="{FF2B5EF4-FFF2-40B4-BE49-F238E27FC236}">
                <a16:creationId xmlns:a16="http://schemas.microsoft.com/office/drawing/2014/main" id="{2A3B6AD7-589B-40FA-AF89-4A44DF2FD184}"/>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PORTFOLIO TO A STAR  •  TEACHER RESOURCE</a:t>
            </a:r>
          </a:p>
        </p:txBody>
      </p:sp>
      <p:sp>
        <p:nvSpPr>
          <p:cNvPr id="10" name="">
            <a:extLst xmlns:a="http://schemas.openxmlformats.org/drawingml/2006/main">
              <a:ext uri="{FF2B5EF4-FFF2-40B4-BE49-F238E27FC236}">
                <a16:creationId xmlns:a16="http://schemas.microsoft.com/office/drawing/2014/main" id="{5B10BC64-64C6-4796-AE58-1A2DCAD24090}"/>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04</a:t>
            </a:r>
          </a:p>
        </p:txBody>
      </p:sp>
      <p:sp>
        <p:nvSpPr>
          <p:cNvPr id="12" name="focus-note-main">
            <a:extLst xmlns:a="http://schemas.openxmlformats.org/drawingml/2006/main">
              <a:ext uri="{FF2B5EF4-FFF2-40B4-BE49-F238E27FC236}">
                <a16:creationId xmlns:a16="http://schemas.microsoft.com/office/drawing/2014/main" id="{58C914E4-0599-413F-947F-DD997F04856F}"/>
              </a:ext>
            </a:extLst>
          </p:cNvPr>
          <p:cNvSpPr>
            <a:spLocks xmlns:a="http://schemas.openxmlformats.org/drawingml/2006/main" noGrp="1"/>
          </p:cNvSpPr>
          <p:nvPr/>
        </p:nvSpPr>
        <p:spPr>
          <a:xfrm xmlns:a="http://schemas.openxmlformats.org/drawingml/2006/main">
            <a:off x="4733925" y="2095500"/>
            <a:ext cx="1028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19050" rIns="19050" bIns="19050" anchor="ctr"/>
          <a:lstStyle xmlns:a="http://schemas.openxmlformats.org/drawingml/2006/main"/>
          <a:p xmlns:a="http://schemas.openxmlformats.org/drawingml/2006/main">
            <a:pPr algn="l">
              <a:defRPr sz="1050" b="0">
                <a:solidFill>
                  <a:srgbClr val="3E3A35"/>
                </a:solidFill>
                <a:latin typeface="Helvetica Neue"/>
                <a:ea typeface="Helvetica Neue"/>
                <a:cs typeface="Helvetica Neue"/>
              </a:defRPr>
            </a:pPr>
            <a:r>
              <a:rPr sz="1050" b="0">
                <a:solidFill>
                  <a:srgbClr val="3E3A35"/>
                </a:solidFill>
                <a:latin typeface="Helvetica Neue"/>
                <a:ea typeface="Helvetica Neue"/>
                <a:cs typeface="Helvetica Neue"/>
              </a:rPr>
              <a:t>Main study</a:t>
            </a:r>
          </a:p>
          <a:p xmlns:a="http://schemas.openxmlformats.org/drawingml/2006/main">
            <a:pPr algn="l">
              <a:defRPr sz="1050" b="0">
                <a:solidFill>
                  <a:srgbClr val="3E3A35"/>
                </a:solidFill>
                <a:latin typeface="Helvetica Neue"/>
                <a:ea typeface="Helvetica Neue"/>
                <a:cs typeface="Helvetica Neue"/>
              </a:defRPr>
            </a:pPr>
            <a:r>
              <a:rPr sz="1050" b="0">
                <a:solidFill>
                  <a:srgbClr val="3E3A35"/>
                </a:solidFill>
                <a:latin typeface="Helvetica Neue"/>
                <a:ea typeface="Helvetica Neue"/>
                <a:cs typeface="Helvetica Neue"/>
              </a:rPr>
              <a:t>sets the focus.</a:t>
            </a:r>
          </a:p>
        </p:txBody>
      </p:sp>
      <p:sp>
        <p:nvSpPr>
          <p:cNvPr id="13" name="focus-note-support">
            <a:extLst xmlns:a="http://schemas.openxmlformats.org/drawingml/2006/main">
              <a:ext uri="{FF2B5EF4-FFF2-40B4-BE49-F238E27FC236}">
                <a16:creationId xmlns:a16="http://schemas.microsoft.com/office/drawing/2014/main" id="{A1862076-F0A7-445E-BEFA-E79E9FA8C41A}"/>
              </a:ext>
            </a:extLst>
          </p:cNvPr>
          <p:cNvSpPr>
            <a:spLocks xmlns:a="http://schemas.openxmlformats.org/drawingml/2006/main" noGrp="1"/>
          </p:cNvSpPr>
          <p:nvPr/>
        </p:nvSpPr>
        <p:spPr>
          <a:xfrm xmlns:a="http://schemas.openxmlformats.org/drawingml/2006/main">
            <a:off x="4733925" y="3562350"/>
            <a:ext cx="10287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19050" rIns="19050" bIns="19050" anchor="ctr"/>
          <a:lstStyle xmlns:a="http://schemas.openxmlformats.org/drawingml/2006/main"/>
          <a:p xmlns:a="http://schemas.openxmlformats.org/drawingml/2006/main">
            <a:pPr algn="l">
              <a:defRPr sz="975" b="0">
                <a:solidFill>
                  <a:srgbClr val="3E3A35"/>
                </a:solidFill>
                <a:latin typeface="Helvetica Neue"/>
                <a:ea typeface="Helvetica Neue"/>
                <a:cs typeface="Helvetica Neue"/>
              </a:defRPr>
            </a:pPr>
            <a:r>
              <a:rPr sz="975" b="0">
                <a:solidFill>
                  <a:srgbClr val="3E3A35"/>
                </a:solidFill>
                <a:latin typeface="Helvetica Neue"/>
                <a:ea typeface="Helvetica Neue"/>
                <a:cs typeface="Helvetica Neue"/>
              </a:rPr>
              <a:t>Close-ups add</a:t>
            </a:r>
          </a:p>
          <a:p xmlns:a="http://schemas.openxmlformats.org/drawingml/2006/main">
            <a:pPr algn="l">
              <a:defRPr sz="975" b="0">
                <a:solidFill>
                  <a:srgbClr val="3E3A35"/>
                </a:solidFill>
                <a:latin typeface="Helvetica Neue"/>
                <a:ea typeface="Helvetica Neue"/>
                <a:cs typeface="Helvetica Neue"/>
              </a:defRPr>
            </a:pPr>
            <a:r>
              <a:rPr sz="975" b="0">
                <a:solidFill>
                  <a:srgbClr val="3E3A35"/>
                </a:solidFill>
                <a:latin typeface="Helvetica Neue"/>
                <a:ea typeface="Helvetica Neue"/>
                <a:cs typeface="Helvetica Neue"/>
              </a:rPr>
              <a:t>supporting detail.</a:t>
            </a:r>
          </a:p>
        </p:txBody>
      </p:sp>
    </p:spTree>
    <p:extLst>
      <p:ext uri="{BB962C8B-B14F-4D97-AF65-F5344CB8AC3E}">
        <p14:creationId xmlns:p14="http://schemas.microsoft.com/office/powerpoint/2010/main" val="2110784294"/>
      </p:ext>
    </p:extLst>
  </p:cSld>
</p:sld>
</file>

<file path=ppt/slides/slide5.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FB25C77-BEC3-4283-8532-27B8FE8B8D18}"/>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925" b="1">
                <a:solidFill>
                  <a:srgbClr val="FFFFFF"/>
                </a:solidFill>
                <a:latin typeface="Helvetica Neue"/>
                <a:ea typeface="Helvetica Neue"/>
                <a:cs typeface="Helvetica Neue"/>
              </a:defRPr>
            </a:pPr>
            <a:r>
              <a:rPr sz="2925" b="1">
                <a:solidFill>
                  <a:srgbClr val="FFFFFF"/>
                </a:solidFill>
                <a:latin typeface="Helvetica Neue"/>
                <a:ea typeface="Helvetica Neue"/>
                <a:cs typeface="Helvetica Neue"/>
              </a:rPr>
              <a:t>Build a simple visual hierarchy</a:t>
            </a:r>
          </a:p>
        </p:txBody>
      </p:sp>
      <p:sp>
        <p:nvSpPr>
          <p:cNvPr id="2" name="">
            <a:extLst xmlns:a="http://schemas.openxmlformats.org/drawingml/2006/main">
              <a:ext uri="{FF2B5EF4-FFF2-40B4-BE49-F238E27FC236}">
                <a16:creationId xmlns:a16="http://schemas.microsoft.com/office/drawing/2014/main" id="{E99C93B7-CB35-4285-B8E2-09C161B58690}"/>
              </a:ext>
            </a:extLst>
          </p:cNvPr>
          <p:cNvSpPr>
            <a:spLocks xmlns:a="http://schemas.openxmlformats.org/drawingml/2006/main" noGrp="1"/>
          </p:cNvSpPr>
          <p:nvPr/>
        </p:nvSpPr>
        <p:spPr>
          <a:xfrm xmlns:a="http://schemas.openxmlformats.org/drawingml/2006/main">
            <a:off x="552450" y="1381125"/>
            <a:ext cx="110871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B0269D2-2A9D-404F-A8F7-EEC0073B5F6B}"/>
              </a:ext>
            </a:extLst>
          </p:cNvPr>
          <p:cNvSpPr>
            <a:spLocks xmlns:a="http://schemas.openxmlformats.org/drawingml/2006/main" noGrp="1"/>
          </p:cNvSpPr>
          <p:nvPr/>
        </p:nvSpPr>
        <p:spPr>
          <a:xfrm xmlns:a="http://schemas.openxmlformats.org/drawingml/2006/main">
            <a:off x="781050" y="2628900"/>
            <a:ext cx="2667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BIG</a:t>
            </a:r>
          </a:p>
        </p:txBody>
      </p:sp>
      <p:sp>
        <p:nvSpPr>
          <p:cNvPr id="4" name="">
            <a:extLst xmlns:a="http://schemas.openxmlformats.org/drawingml/2006/main">
              <a:ext uri="{FF2B5EF4-FFF2-40B4-BE49-F238E27FC236}">
                <a16:creationId xmlns:a16="http://schemas.microsoft.com/office/drawing/2014/main" id="{9312C076-61EB-4D38-A1DE-123395216A3D}"/>
              </a:ext>
            </a:extLst>
          </p:cNvPr>
          <p:cNvSpPr>
            <a:spLocks xmlns:a="http://schemas.openxmlformats.org/drawingml/2006/main" noGrp="1"/>
          </p:cNvSpPr>
          <p:nvPr/>
        </p:nvSpPr>
        <p:spPr>
          <a:xfrm xmlns:a="http://schemas.openxmlformats.org/drawingml/2006/main">
            <a:off x="3524250" y="266700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8000"/>
                </a:solidFill>
                <a:latin typeface="Helvetica Neue"/>
                <a:ea typeface="Helvetica Neue"/>
                <a:cs typeface="Helvetica Neue"/>
              </a:defRPr>
            </a:pPr>
            <a:r>
              <a:rPr sz="3450" b="1">
                <a:solidFill>
                  <a:srgbClr val="FF8000"/>
                </a:solidFill>
                <a:latin typeface="Helvetica Neue"/>
                <a:ea typeface="Helvetica Neue"/>
                <a:cs typeface="Helvetica Neue"/>
              </a:rPr>
              <a:t>→</a:t>
            </a:r>
          </a:p>
        </p:txBody>
      </p:sp>
      <p:sp>
        <p:nvSpPr>
          <p:cNvPr id="5" name="">
            <a:extLst xmlns:a="http://schemas.openxmlformats.org/drawingml/2006/main">
              <a:ext uri="{FF2B5EF4-FFF2-40B4-BE49-F238E27FC236}">
                <a16:creationId xmlns:a16="http://schemas.microsoft.com/office/drawing/2014/main" id="{9CC5C7DA-FF82-471D-BB5F-5E70AD2275EB}"/>
              </a:ext>
            </a:extLst>
          </p:cNvPr>
          <p:cNvSpPr>
            <a:spLocks xmlns:a="http://schemas.openxmlformats.org/drawingml/2006/main" noGrp="1"/>
          </p:cNvSpPr>
          <p:nvPr/>
        </p:nvSpPr>
        <p:spPr>
          <a:xfrm xmlns:a="http://schemas.openxmlformats.org/drawingml/2006/main">
            <a:off x="4381500" y="2628900"/>
            <a:ext cx="2857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300" b="1">
                <a:solidFill>
                  <a:srgbClr val="FFFFFF"/>
                </a:solidFill>
                <a:latin typeface="Helvetica Neue"/>
                <a:ea typeface="Helvetica Neue"/>
                <a:cs typeface="Helvetica Neue"/>
              </a:defRPr>
            </a:pPr>
            <a:r>
              <a:rPr sz="3300" b="1">
                <a:solidFill>
                  <a:srgbClr val="FFFFFF"/>
                </a:solidFill>
                <a:latin typeface="Helvetica Neue"/>
                <a:ea typeface="Helvetica Neue"/>
                <a:cs typeface="Helvetica Neue"/>
              </a:rPr>
              <a:t>MEDIUM</a:t>
            </a:r>
          </a:p>
        </p:txBody>
      </p:sp>
      <p:sp>
        <p:nvSpPr>
          <p:cNvPr id="6" name="">
            <a:extLst xmlns:a="http://schemas.openxmlformats.org/drawingml/2006/main">
              <a:ext uri="{FF2B5EF4-FFF2-40B4-BE49-F238E27FC236}">
                <a16:creationId xmlns:a16="http://schemas.microsoft.com/office/drawing/2014/main" id="{3B16767F-DDD6-4B2A-83B5-3E8FCD1619A7}"/>
              </a:ext>
            </a:extLst>
          </p:cNvPr>
          <p:cNvSpPr>
            <a:spLocks xmlns:a="http://schemas.openxmlformats.org/drawingml/2006/main" noGrp="1"/>
          </p:cNvSpPr>
          <p:nvPr/>
        </p:nvSpPr>
        <p:spPr>
          <a:xfrm xmlns:a="http://schemas.openxmlformats.org/drawingml/2006/main">
            <a:off x="7334250" y="266700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8000"/>
                </a:solidFill>
                <a:latin typeface="Helvetica Neue"/>
                <a:ea typeface="Helvetica Neue"/>
                <a:cs typeface="Helvetica Neue"/>
              </a:defRPr>
            </a:pPr>
            <a:r>
              <a:rPr sz="3450" b="1">
                <a:solidFill>
                  <a:srgbClr val="FF8000"/>
                </a:solidFill>
                <a:latin typeface="Helvetica Neue"/>
                <a:ea typeface="Helvetica Neue"/>
                <a:cs typeface="Helvetica Neue"/>
              </a:rPr>
              <a:t>→</a:t>
            </a:r>
          </a:p>
        </p:txBody>
      </p:sp>
      <p:sp>
        <p:nvSpPr>
          <p:cNvPr id="7" name="">
            <a:extLst xmlns:a="http://schemas.openxmlformats.org/drawingml/2006/main">
              <a:ext uri="{FF2B5EF4-FFF2-40B4-BE49-F238E27FC236}">
                <a16:creationId xmlns:a16="http://schemas.microsoft.com/office/drawing/2014/main" id="{93A094CD-92A9-4003-8B8F-4C86CFFB6369}"/>
              </a:ext>
            </a:extLst>
          </p:cNvPr>
          <p:cNvSpPr>
            <a:spLocks xmlns:a="http://schemas.openxmlformats.org/drawingml/2006/main" noGrp="1"/>
          </p:cNvSpPr>
          <p:nvPr/>
        </p:nvSpPr>
        <p:spPr>
          <a:xfrm xmlns:a="http://schemas.openxmlformats.org/drawingml/2006/main">
            <a:off x="8191500" y="2628900"/>
            <a:ext cx="276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775" b="1">
                <a:solidFill>
                  <a:srgbClr val="FFFFFF"/>
                </a:solidFill>
                <a:latin typeface="Helvetica Neue"/>
                <a:ea typeface="Helvetica Neue"/>
                <a:cs typeface="Helvetica Neue"/>
              </a:defRPr>
            </a:pPr>
            <a:r>
              <a:rPr sz="2775" b="1">
                <a:solidFill>
                  <a:srgbClr val="FFFFFF"/>
                </a:solidFill>
                <a:latin typeface="Helvetica Neue"/>
                <a:ea typeface="Helvetica Neue"/>
                <a:cs typeface="Helvetica Neue"/>
              </a:rPr>
              <a:t>SMALL</a:t>
            </a:r>
          </a:p>
        </p:txBody>
      </p:sp>
      <p:sp>
        <p:nvSpPr>
          <p:cNvPr id="8" name="">
            <a:extLst xmlns:a="http://schemas.openxmlformats.org/drawingml/2006/main">
              <a:ext uri="{FF2B5EF4-FFF2-40B4-BE49-F238E27FC236}">
                <a16:creationId xmlns:a16="http://schemas.microsoft.com/office/drawing/2014/main" id="{8B06ABE2-31BA-41D3-BB21-2B74F9DA7773}"/>
              </a:ext>
            </a:extLst>
          </p:cNvPr>
          <p:cNvSpPr>
            <a:spLocks xmlns:a="http://schemas.openxmlformats.org/drawingml/2006/main" noGrp="1"/>
          </p:cNvSpPr>
          <p:nvPr/>
        </p:nvSpPr>
        <p:spPr>
          <a:xfrm xmlns:a="http://schemas.openxmlformats.org/drawingml/2006/main">
            <a:off x="2571750" y="3848100"/>
            <a:ext cx="7048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0">
                <a:solidFill>
                  <a:srgbClr val="D7D7D7"/>
                </a:solidFill>
                <a:latin typeface="Helvetica Neue"/>
                <a:ea typeface="Helvetica Neue"/>
                <a:cs typeface="Helvetica Neue"/>
              </a:defRPr>
            </a:pPr>
            <a:r>
              <a:rPr sz="2025" b="0">
                <a:solidFill>
                  <a:srgbClr val="D7D7D7"/>
                </a:solidFill>
                <a:latin typeface="Helvetica Neue"/>
                <a:ea typeface="Helvetica Neue"/>
                <a:cs typeface="Helvetica Neue"/>
              </a:rPr>
              <a:t>Important work should be noticed first.</a:t>
            </a:r>
          </a:p>
        </p:txBody>
      </p:sp>
      <p:sp>
        <p:nvSpPr>
          <p:cNvPr id="9" name="">
            <a:extLst xmlns:a="http://schemas.openxmlformats.org/drawingml/2006/main">
              <a:ext uri="{FF2B5EF4-FFF2-40B4-BE49-F238E27FC236}">
                <a16:creationId xmlns:a16="http://schemas.microsoft.com/office/drawing/2014/main" id="{B67E8702-0491-4CA5-AF86-60E2822AB50E}"/>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PORTFOLIO TO A STAR  •  TEACHER RESOURCE</a:t>
            </a:r>
          </a:p>
        </p:txBody>
      </p:sp>
      <p:sp>
        <p:nvSpPr>
          <p:cNvPr id="10" name="">
            <a:extLst xmlns:a="http://schemas.openxmlformats.org/drawingml/2006/main">
              <a:ext uri="{FF2B5EF4-FFF2-40B4-BE49-F238E27FC236}">
                <a16:creationId xmlns:a16="http://schemas.microsoft.com/office/drawing/2014/main" id="{90A0EBF3-3E0C-4A26-9A87-29491DD01074}"/>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05</a:t>
            </a:r>
          </a:p>
        </p:txBody>
      </p:sp>
    </p:spTree>
    <p:extLst>
      <p:ext uri="{BB962C8B-B14F-4D97-AF65-F5344CB8AC3E}">
        <p14:creationId xmlns:p14="http://schemas.microsoft.com/office/powerpoint/2010/main" val="24602473"/>
      </p:ext>
    </p:extLst>
  </p:cSld>
</p:sld>
</file>

<file path=ppt/slides/slide6.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9389f32a6334c9b"/>
          <a:srcRect xmlns:a="http://schemas.openxmlformats.org/drawingml/2006/main" l="0" t="7813" r="0" b="7813"/>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B7F4A7B-5325-4308-A2C2-FD5ADAA64AC1}"/>
              </a:ext>
            </a:extLst>
          </p:cNvPr>
          <p:cNvSpPr>
            <a:spLocks xmlns:a="http://schemas.openxmlformats.org/drawingml/2006/main" noGrp="1"/>
          </p:cNvSpPr>
          <p:nvPr/>
        </p:nvSpPr>
        <p:spPr>
          <a:xfrm xmlns:a="http://schemas.openxmlformats.org/drawingml/2006/main">
            <a:off x="7239000" y="0"/>
            <a:ext cx="4953000" cy="6858000"/>
          </a:xfrm>
          <a:prstGeom xmlns:a="http://schemas.openxmlformats.org/drawingml/2006/main" prst="rect">
            <a:avLst/>
          </a:prstGeom>
          <a:solidFill xmlns:a="http://schemas.openxmlformats.org/drawingml/2006/main">
            <a:srgbClr val="F5F2EC"/>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A49A524-3B71-4A1A-B0F5-8AACB41B14B4}"/>
              </a:ext>
            </a:extLst>
          </p:cNvPr>
          <p:cNvSpPr>
            <a:spLocks xmlns:a="http://schemas.openxmlformats.org/drawingml/2006/main" noGrp="1"/>
          </p:cNvSpPr>
          <p:nvPr/>
        </p:nvSpPr>
        <p:spPr>
          <a:xfrm xmlns:a="http://schemas.openxmlformats.org/drawingml/2006/main">
            <a:off x="7620000" y="723900"/>
            <a:ext cx="4095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550" b="1">
                <a:solidFill>
                  <a:srgbClr val="272727"/>
                </a:solidFill>
                <a:latin typeface="Helvetica Neue"/>
                <a:ea typeface="Helvetica Neue"/>
                <a:cs typeface="Helvetica Neue"/>
              </a:defRPr>
            </a:pPr>
            <a:r>
              <a:rPr sz="2550" b="1">
                <a:solidFill>
                  <a:srgbClr val="272727"/>
                </a:solidFill>
                <a:latin typeface="Helvetica Neue"/>
                <a:ea typeface="Helvetica Neue"/>
                <a:cs typeface="Helvetica Neue"/>
              </a:rPr>
              <a:t>Use space deliberately</a:t>
            </a:r>
          </a:p>
        </p:txBody>
      </p:sp>
      <p:sp>
        <p:nvSpPr>
          <p:cNvPr id="4" name="">
            <a:extLst xmlns:a="http://schemas.openxmlformats.org/drawingml/2006/main">
              <a:ext uri="{FF2B5EF4-FFF2-40B4-BE49-F238E27FC236}">
                <a16:creationId xmlns:a16="http://schemas.microsoft.com/office/drawing/2014/main" id="{9EADC505-FD58-4EE2-80A5-CCF57A2D576F}"/>
              </a:ext>
            </a:extLst>
          </p:cNvPr>
          <p:cNvSpPr>
            <a:spLocks xmlns:a="http://schemas.openxmlformats.org/drawingml/2006/main" noGrp="1"/>
          </p:cNvSpPr>
          <p:nvPr/>
        </p:nvSpPr>
        <p:spPr>
          <a:xfrm xmlns:a="http://schemas.openxmlformats.org/drawingml/2006/main">
            <a:off x="7696200" y="1381125"/>
            <a:ext cx="36195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DB1D9D1-A5D0-45D3-B839-0685D533DFBF}"/>
              </a:ext>
            </a:extLst>
          </p:cNvPr>
          <p:cNvSpPr>
            <a:spLocks xmlns:a="http://schemas.openxmlformats.org/drawingml/2006/main" noGrp="1"/>
          </p:cNvSpPr>
          <p:nvPr/>
        </p:nvSpPr>
        <p:spPr>
          <a:xfrm xmlns:a="http://schemas.openxmlformats.org/drawingml/2006/main">
            <a:off x="7696200" y="2143125"/>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1">
                <a:solidFill>
                  <a:srgbClr val="272727"/>
                </a:solidFill>
                <a:latin typeface="Helvetica Neue"/>
                <a:ea typeface="Helvetica Neue"/>
                <a:cs typeface="Helvetica Neue"/>
              </a:defRPr>
            </a:pPr>
            <a:r>
              <a:rPr sz="2100" b="1">
                <a:solidFill>
                  <a:srgbClr val="272727"/>
                </a:solidFill>
                <a:latin typeface="Helvetica Neue"/>
                <a:ea typeface="Helvetica Neue"/>
                <a:cs typeface="Helvetica Neue"/>
              </a:rPr>
              <a:t>Group related work.</a:t>
            </a:r>
          </a:p>
        </p:txBody>
      </p:sp>
      <p:sp>
        <p:nvSpPr>
          <p:cNvPr id="6" name="">
            <a:extLst xmlns:a="http://schemas.openxmlformats.org/drawingml/2006/main">
              <a:ext uri="{FF2B5EF4-FFF2-40B4-BE49-F238E27FC236}">
                <a16:creationId xmlns:a16="http://schemas.microsoft.com/office/drawing/2014/main" id="{FB2C294D-4B1A-4272-8BD9-11E677DA3763}"/>
              </a:ext>
            </a:extLst>
          </p:cNvPr>
          <p:cNvSpPr>
            <a:spLocks xmlns:a="http://schemas.openxmlformats.org/drawingml/2006/main" noGrp="1"/>
          </p:cNvSpPr>
          <p:nvPr/>
        </p:nvSpPr>
        <p:spPr>
          <a:xfrm xmlns:a="http://schemas.openxmlformats.org/drawingml/2006/main">
            <a:off x="7696200" y="308610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1">
                <a:solidFill>
                  <a:srgbClr val="272727"/>
                </a:solidFill>
                <a:latin typeface="Helvetica Neue"/>
                <a:ea typeface="Helvetica Neue"/>
                <a:cs typeface="Helvetica Neue"/>
              </a:defRPr>
            </a:pPr>
            <a:r>
              <a:rPr sz="2100" b="1">
                <a:solidFill>
                  <a:srgbClr val="272727"/>
                </a:solidFill>
                <a:latin typeface="Helvetica Neue"/>
                <a:ea typeface="Helvetica Neue"/>
                <a:cs typeface="Helvetica Neue"/>
              </a:rPr>
              <a:t>Leave breathing room.</a:t>
            </a:r>
          </a:p>
        </p:txBody>
      </p:sp>
      <p:sp>
        <p:nvSpPr>
          <p:cNvPr id="7" name="">
            <a:extLst xmlns:a="http://schemas.openxmlformats.org/drawingml/2006/main">
              <a:ext uri="{FF2B5EF4-FFF2-40B4-BE49-F238E27FC236}">
                <a16:creationId xmlns:a16="http://schemas.microsoft.com/office/drawing/2014/main" id="{33B97906-65A6-4D47-80CF-9FBE3B95992E}"/>
              </a:ext>
            </a:extLst>
          </p:cNvPr>
          <p:cNvSpPr>
            <a:spLocks xmlns:a="http://schemas.openxmlformats.org/drawingml/2006/main" noGrp="1"/>
          </p:cNvSpPr>
          <p:nvPr/>
        </p:nvSpPr>
        <p:spPr>
          <a:xfrm xmlns:a="http://schemas.openxmlformats.org/drawingml/2006/main">
            <a:off x="7696200" y="4029075"/>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1">
                <a:solidFill>
                  <a:srgbClr val="272727"/>
                </a:solidFill>
                <a:latin typeface="Helvetica Neue"/>
                <a:ea typeface="Helvetica Neue"/>
                <a:cs typeface="Helvetica Neue"/>
              </a:defRPr>
            </a:pPr>
            <a:r>
              <a:rPr sz="2100" b="1">
                <a:solidFill>
                  <a:srgbClr val="272727"/>
                </a:solidFill>
                <a:latin typeface="Helvetica Neue"/>
                <a:ea typeface="Helvetica Neue"/>
                <a:cs typeface="Helvetica Neue"/>
              </a:rPr>
              <a:t>Align the edges.</a:t>
            </a:r>
          </a:p>
        </p:txBody>
      </p:sp>
      <p:sp>
        <p:nvSpPr>
          <p:cNvPr id="8" name="">
            <a:extLst xmlns:a="http://schemas.openxmlformats.org/drawingml/2006/main">
              <a:ext uri="{FF2B5EF4-FFF2-40B4-BE49-F238E27FC236}">
                <a16:creationId xmlns:a16="http://schemas.microsoft.com/office/drawing/2014/main" id="{97890494-1F18-40D3-835D-3BDC880D7678}"/>
              </a:ext>
            </a:extLst>
          </p:cNvPr>
          <p:cNvSpPr>
            <a:spLocks xmlns:a="http://schemas.openxmlformats.org/drawingml/2006/main" noGrp="1"/>
          </p:cNvSpPr>
          <p:nvPr/>
        </p:nvSpPr>
        <p:spPr>
          <a:xfrm xmlns:a="http://schemas.openxmlformats.org/drawingml/2006/main">
            <a:off x="7696200" y="5219700"/>
            <a:ext cx="3905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00" b="1">
                <a:solidFill>
                  <a:srgbClr val="FF8000"/>
                </a:solidFill>
                <a:latin typeface="Helvetica Neue"/>
                <a:ea typeface="Helvetica Neue"/>
                <a:cs typeface="Helvetica Neue"/>
              </a:defRPr>
            </a:pPr>
            <a:r>
              <a:rPr sz="1800" b="1">
                <a:solidFill>
                  <a:srgbClr val="FF8000"/>
                </a:solidFill>
                <a:latin typeface="Helvetica Neue"/>
                <a:ea typeface="Helvetica Neue"/>
                <a:cs typeface="Helvetica Neue"/>
              </a:rPr>
              <a:t>Space creates focus.</a:t>
            </a:r>
          </a:p>
        </p:txBody>
      </p:sp>
      <p:sp>
        <p:nvSpPr>
          <p:cNvPr id="9" name="">
            <a:extLst xmlns:a="http://schemas.openxmlformats.org/drawingml/2006/main">
              <a:ext uri="{FF2B5EF4-FFF2-40B4-BE49-F238E27FC236}">
                <a16:creationId xmlns:a16="http://schemas.microsoft.com/office/drawing/2014/main" id="{794681B4-2F86-4DD1-AE35-4D48DD4AFEEC}"/>
              </a:ext>
            </a:extLst>
          </p:cNvPr>
          <p:cNvSpPr>
            <a:spLocks xmlns:a="http://schemas.openxmlformats.org/drawingml/2006/main" noGrp="1"/>
          </p:cNvSpPr>
          <p:nvPr/>
        </p:nvSpPr>
        <p:spPr>
          <a:xfrm xmlns:a="http://schemas.openxmlformats.org/drawingml/2006/main">
            <a:off x="419100" y="6362700"/>
            <a:ext cx="3667125" cy="361950"/>
          </a:xfrm>
          <a:prstGeom xmlns:a="http://schemas.openxmlformats.org/drawingml/2006/main" prst="rect">
            <a:avLst/>
          </a:prstGeom>
          <a:solidFill xmlns:a="http://schemas.openxmlformats.org/drawingml/2006/main">
            <a:srgbClr val="323232"/>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8162F7A-1E5B-4540-9FD7-363A21C194F8}"/>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PORTFOLIO TO A STAR  •  TEACHER RESOURCE</a:t>
            </a:r>
          </a:p>
        </p:txBody>
      </p:sp>
      <p:sp>
        <p:nvSpPr>
          <p:cNvPr id="11" name="">
            <a:extLst xmlns:a="http://schemas.openxmlformats.org/drawingml/2006/main">
              <a:ext uri="{FF2B5EF4-FFF2-40B4-BE49-F238E27FC236}">
                <a16:creationId xmlns:a16="http://schemas.microsoft.com/office/drawing/2014/main" id="{169D7657-ED41-4B18-96BE-D3D1559966DE}"/>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06</a:t>
            </a:r>
          </a:p>
        </p:txBody>
      </p:sp>
      <p:sp>
        <p:nvSpPr>
          <p:cNvPr id="13" name="space-note">
            <a:extLst xmlns:a="http://schemas.openxmlformats.org/drawingml/2006/main">
              <a:ext uri="{FF2B5EF4-FFF2-40B4-BE49-F238E27FC236}">
                <a16:creationId xmlns:a16="http://schemas.microsoft.com/office/drawing/2014/main" id="{C6CCC47B-4CFA-4777-B9E7-E200DFF03F99}"/>
              </a:ext>
            </a:extLst>
          </p:cNvPr>
          <p:cNvSpPr>
            <a:spLocks xmlns:a="http://schemas.openxmlformats.org/drawingml/2006/main" noGrp="1"/>
          </p:cNvSpPr>
          <p:nvPr/>
        </p:nvSpPr>
        <p:spPr>
          <a:xfrm xmlns:a="http://schemas.openxmlformats.org/drawingml/2006/main">
            <a:off x="2190750" y="4629150"/>
            <a:ext cx="214312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19050" rIns="19050" bIns="19050" anchor="ctr"/>
          <a:lstStyle xmlns:a="http://schemas.openxmlformats.org/drawingml/2006/main"/>
          <a:p xmlns:a="http://schemas.openxmlformats.org/drawingml/2006/main">
            <a:pPr algn="l">
              <a:defRPr sz="1125" b="0">
                <a:solidFill>
                  <a:srgbClr val="3E3A35"/>
                </a:solidFill>
                <a:latin typeface="Helvetica Neue"/>
                <a:ea typeface="Helvetica Neue"/>
                <a:cs typeface="Helvetica Neue"/>
              </a:defRPr>
            </a:pPr>
            <a:r>
              <a:rPr sz="1125" b="0">
                <a:solidFill>
                  <a:srgbClr val="3E3A35"/>
                </a:solidFill>
                <a:latin typeface="Helvetica Neue"/>
                <a:ea typeface="Helvetica Neue"/>
                <a:cs typeface="Helvetica Neue"/>
              </a:rPr>
              <a:t>Leaving space keeps</a:t>
            </a:r>
          </a:p>
          <a:p xmlns:a="http://schemas.openxmlformats.org/drawingml/2006/main">
            <a:pPr algn="l">
              <a:defRPr sz="1125" b="0">
                <a:solidFill>
                  <a:srgbClr val="3E3A35"/>
                </a:solidFill>
                <a:latin typeface="Helvetica Neue"/>
                <a:ea typeface="Helvetica Neue"/>
                <a:cs typeface="Helvetica Neue"/>
              </a:defRPr>
            </a:pPr>
            <a:r>
              <a:rPr sz="1125" b="0">
                <a:solidFill>
                  <a:srgbClr val="3E3A35"/>
                </a:solidFill>
                <a:latin typeface="Helvetica Neue"/>
                <a:ea typeface="Helvetica Neue"/>
                <a:cs typeface="Helvetica Neue"/>
              </a:rPr>
              <a:t>each study separate.</a:t>
            </a:r>
          </a:p>
        </p:txBody>
      </p:sp>
    </p:spTree>
    <p:extLst>
      <p:ext uri="{BB962C8B-B14F-4D97-AF65-F5344CB8AC3E}">
        <p14:creationId xmlns:p14="http://schemas.microsoft.com/office/powerpoint/2010/main" val="1402654487"/>
      </p:ext>
    </p:extLst>
  </p:cSld>
</p:sld>
</file>

<file path=ppt/slides/slide7.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8BA1A6A-B5E3-4BA3-8055-A070AC6A1B43}"/>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925" b="1">
                <a:solidFill>
                  <a:srgbClr val="FFFFFF"/>
                </a:solidFill>
                <a:latin typeface="Helvetica Neue"/>
                <a:ea typeface="Helvetica Neue"/>
                <a:cs typeface="Helvetica Neue"/>
              </a:defRPr>
            </a:pPr>
            <a:r>
              <a:rPr sz="2925" b="1">
                <a:solidFill>
                  <a:srgbClr val="FFFFFF"/>
                </a:solidFill>
                <a:latin typeface="Helvetica Neue"/>
                <a:ea typeface="Helvetica Neue"/>
                <a:cs typeface="Helvetica Neue"/>
              </a:rPr>
              <a:t>Keep the style consistent</a:t>
            </a:r>
          </a:p>
        </p:txBody>
      </p:sp>
      <p:sp>
        <p:nvSpPr>
          <p:cNvPr id="2" name="">
            <a:extLst xmlns:a="http://schemas.openxmlformats.org/drawingml/2006/main">
              <a:ext uri="{FF2B5EF4-FFF2-40B4-BE49-F238E27FC236}">
                <a16:creationId xmlns:a16="http://schemas.microsoft.com/office/drawing/2014/main" id="{3E309529-498E-4BC1-9259-313116A4C35E}"/>
              </a:ext>
            </a:extLst>
          </p:cNvPr>
          <p:cNvSpPr>
            <a:spLocks xmlns:a="http://schemas.openxmlformats.org/drawingml/2006/main" noGrp="1"/>
          </p:cNvSpPr>
          <p:nvPr/>
        </p:nvSpPr>
        <p:spPr>
          <a:xfrm xmlns:a="http://schemas.openxmlformats.org/drawingml/2006/main">
            <a:off x="552450" y="1381125"/>
            <a:ext cx="110871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F34755F-E9D6-4E3A-8654-45EDAD170E34}"/>
              </a:ext>
            </a:extLst>
          </p:cNvPr>
          <p:cNvSpPr>
            <a:spLocks xmlns:a="http://schemas.openxmlformats.org/drawingml/2006/main" noGrp="1"/>
          </p:cNvSpPr>
          <p:nvPr/>
        </p:nvSpPr>
        <p:spPr>
          <a:xfrm xmlns:a="http://schemas.openxmlformats.org/drawingml/2006/main">
            <a:off x="876300" y="2447925"/>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225" b="1">
                <a:solidFill>
                  <a:srgbClr val="FFFFFF"/>
                </a:solidFill>
                <a:latin typeface="Helvetica Neue"/>
                <a:ea typeface="Helvetica Neue"/>
                <a:cs typeface="Helvetica Neue"/>
              </a:defRPr>
            </a:pPr>
            <a:r>
              <a:rPr sz="3225" b="1">
                <a:solidFill>
                  <a:srgbClr val="FFFFFF"/>
                </a:solidFill>
                <a:latin typeface="Helvetica Neue"/>
                <a:ea typeface="Helvetica Neue"/>
                <a:cs typeface="Helvetica Neue"/>
              </a:rPr>
              <a:t>TYPE</a:t>
            </a:r>
          </a:p>
        </p:txBody>
      </p:sp>
      <p:sp>
        <p:nvSpPr>
          <p:cNvPr id="4" name="">
            <a:extLst xmlns:a="http://schemas.openxmlformats.org/drawingml/2006/main">
              <a:ext uri="{FF2B5EF4-FFF2-40B4-BE49-F238E27FC236}">
                <a16:creationId xmlns:a16="http://schemas.microsoft.com/office/drawing/2014/main" id="{14CD9CB0-6F9F-4FC9-9FD8-36B8DC06CAD3}"/>
              </a:ext>
            </a:extLst>
          </p:cNvPr>
          <p:cNvSpPr>
            <a:spLocks xmlns:a="http://schemas.openxmlformats.org/drawingml/2006/main" noGrp="1"/>
          </p:cNvSpPr>
          <p:nvPr/>
        </p:nvSpPr>
        <p:spPr>
          <a:xfrm xmlns:a="http://schemas.openxmlformats.org/drawingml/2006/main">
            <a:off x="4514850" y="2447925"/>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225" b="1">
                <a:solidFill>
                  <a:srgbClr val="FFFFFF"/>
                </a:solidFill>
                <a:latin typeface="Helvetica Neue"/>
                <a:ea typeface="Helvetica Neue"/>
                <a:cs typeface="Helvetica Neue"/>
              </a:defRPr>
            </a:pPr>
            <a:r>
              <a:rPr sz="3225" b="1">
                <a:solidFill>
                  <a:srgbClr val="FFFFFF"/>
                </a:solidFill>
                <a:latin typeface="Helvetica Neue"/>
                <a:ea typeface="Helvetica Neue"/>
                <a:cs typeface="Helvetica Neue"/>
              </a:rPr>
              <a:t>COLOUR</a:t>
            </a:r>
          </a:p>
        </p:txBody>
      </p:sp>
      <p:sp>
        <p:nvSpPr>
          <p:cNvPr id="5" name="">
            <a:extLst xmlns:a="http://schemas.openxmlformats.org/drawingml/2006/main">
              <a:ext uri="{FF2B5EF4-FFF2-40B4-BE49-F238E27FC236}">
                <a16:creationId xmlns:a16="http://schemas.microsoft.com/office/drawing/2014/main" id="{66EC60BF-6421-4335-8451-743040C1FFDD}"/>
              </a:ext>
            </a:extLst>
          </p:cNvPr>
          <p:cNvSpPr>
            <a:spLocks xmlns:a="http://schemas.openxmlformats.org/drawingml/2006/main" noGrp="1"/>
          </p:cNvSpPr>
          <p:nvPr/>
        </p:nvSpPr>
        <p:spPr>
          <a:xfrm xmlns:a="http://schemas.openxmlformats.org/drawingml/2006/main">
            <a:off x="8153400" y="2447925"/>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000" b="1">
                <a:solidFill>
                  <a:srgbClr val="FFFFFF"/>
                </a:solidFill>
                <a:latin typeface="Helvetica Neue"/>
                <a:ea typeface="Helvetica Neue"/>
                <a:cs typeface="Helvetica Neue"/>
              </a:defRPr>
            </a:pPr>
            <a:r>
              <a:rPr sz="3000" b="1">
                <a:solidFill>
                  <a:srgbClr val="FFFFFF"/>
                </a:solidFill>
                <a:latin typeface="Helvetica Neue"/>
                <a:ea typeface="Helvetica Neue"/>
                <a:cs typeface="Helvetica Neue"/>
              </a:rPr>
              <a:t>MOUNTING</a:t>
            </a:r>
          </a:p>
        </p:txBody>
      </p:sp>
      <p:sp>
        <p:nvSpPr>
          <p:cNvPr id="6" name="">
            <a:extLst xmlns:a="http://schemas.openxmlformats.org/drawingml/2006/main">
              <a:ext uri="{FF2B5EF4-FFF2-40B4-BE49-F238E27FC236}">
                <a16:creationId xmlns:a16="http://schemas.microsoft.com/office/drawing/2014/main" id="{FB79043A-0437-4D83-B912-C69F5DCE204B}"/>
              </a:ext>
            </a:extLst>
          </p:cNvPr>
          <p:cNvSpPr>
            <a:spLocks xmlns:a="http://schemas.openxmlformats.org/drawingml/2006/main" noGrp="1"/>
          </p:cNvSpPr>
          <p:nvPr/>
        </p:nvSpPr>
        <p:spPr>
          <a:xfrm xmlns:a="http://schemas.openxmlformats.org/drawingml/2006/main">
            <a:off x="876300" y="33337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b="1">
                <a:solidFill>
                  <a:srgbClr val="FF8000"/>
                </a:solidFill>
                <a:latin typeface="Helvetica Neue"/>
                <a:ea typeface="Helvetica Neue"/>
                <a:cs typeface="Helvetica Neue"/>
              </a:defRPr>
            </a:pPr>
            <a:r>
              <a:rPr sz="1275" b="1">
                <a:solidFill>
                  <a:srgbClr val="FF8000"/>
                </a:solidFill>
                <a:latin typeface="Helvetica Neue"/>
                <a:ea typeface="Helvetica Neue"/>
                <a:cs typeface="Helvetica Neue"/>
              </a:rPr>
              <a:t>SAME FONT</a:t>
            </a:r>
          </a:p>
        </p:txBody>
      </p:sp>
      <p:sp>
        <p:nvSpPr>
          <p:cNvPr id="7" name="">
            <a:extLst xmlns:a="http://schemas.openxmlformats.org/drawingml/2006/main">
              <a:ext uri="{FF2B5EF4-FFF2-40B4-BE49-F238E27FC236}">
                <a16:creationId xmlns:a16="http://schemas.microsoft.com/office/drawing/2014/main" id="{3DB61408-12C8-44A9-9A86-76F209AE17F3}"/>
              </a:ext>
            </a:extLst>
          </p:cNvPr>
          <p:cNvSpPr>
            <a:spLocks xmlns:a="http://schemas.openxmlformats.org/drawingml/2006/main" noGrp="1"/>
          </p:cNvSpPr>
          <p:nvPr/>
        </p:nvSpPr>
        <p:spPr>
          <a:xfrm xmlns:a="http://schemas.openxmlformats.org/drawingml/2006/main">
            <a:off x="4514850" y="33337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b="1">
                <a:solidFill>
                  <a:srgbClr val="FF8000"/>
                </a:solidFill>
                <a:latin typeface="Helvetica Neue"/>
                <a:ea typeface="Helvetica Neue"/>
                <a:cs typeface="Helvetica Neue"/>
              </a:defRPr>
            </a:pPr>
            <a:r>
              <a:rPr sz="1275" b="1">
                <a:solidFill>
                  <a:srgbClr val="FF8000"/>
                </a:solidFill>
                <a:latin typeface="Helvetica Neue"/>
                <a:ea typeface="Helvetica Neue"/>
                <a:cs typeface="Helvetica Neue"/>
              </a:rPr>
              <a:t>LIMITED PALETTE</a:t>
            </a:r>
          </a:p>
        </p:txBody>
      </p:sp>
      <p:sp>
        <p:nvSpPr>
          <p:cNvPr id="8" name="">
            <a:extLst xmlns:a="http://schemas.openxmlformats.org/drawingml/2006/main">
              <a:ext uri="{FF2B5EF4-FFF2-40B4-BE49-F238E27FC236}">
                <a16:creationId xmlns:a16="http://schemas.microsoft.com/office/drawing/2014/main" id="{0A414202-C76F-42D0-A556-C46C71D6437C}"/>
              </a:ext>
            </a:extLst>
          </p:cNvPr>
          <p:cNvSpPr>
            <a:spLocks xmlns:a="http://schemas.openxmlformats.org/drawingml/2006/main" noGrp="1"/>
          </p:cNvSpPr>
          <p:nvPr/>
        </p:nvSpPr>
        <p:spPr>
          <a:xfrm xmlns:a="http://schemas.openxmlformats.org/drawingml/2006/main">
            <a:off x="8153400" y="33337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b="1">
                <a:solidFill>
                  <a:srgbClr val="FF8000"/>
                </a:solidFill>
                <a:latin typeface="Helvetica Neue"/>
                <a:ea typeface="Helvetica Neue"/>
                <a:cs typeface="Helvetica Neue"/>
              </a:defRPr>
            </a:pPr>
            <a:r>
              <a:rPr sz="1275" b="1">
                <a:solidFill>
                  <a:srgbClr val="FF8000"/>
                </a:solidFill>
                <a:latin typeface="Helvetica Neue"/>
                <a:ea typeface="Helvetica Neue"/>
                <a:cs typeface="Helvetica Neue"/>
              </a:rPr>
              <a:t>CLEAN EDGES</a:t>
            </a:r>
          </a:p>
        </p:txBody>
      </p:sp>
      <p:sp>
        <p:nvSpPr>
          <p:cNvPr id="9" name="">
            <a:extLst xmlns:a="http://schemas.openxmlformats.org/drawingml/2006/main">
              <a:ext uri="{FF2B5EF4-FFF2-40B4-BE49-F238E27FC236}">
                <a16:creationId xmlns:a16="http://schemas.microsoft.com/office/drawing/2014/main" id="{EB3BD568-C72C-4FDA-B9EA-D43BD7A6D3E3}"/>
              </a:ext>
            </a:extLst>
          </p:cNvPr>
          <p:cNvSpPr>
            <a:spLocks xmlns:a="http://schemas.openxmlformats.org/drawingml/2006/main" noGrp="1"/>
          </p:cNvSpPr>
          <p:nvPr/>
        </p:nvSpPr>
        <p:spPr>
          <a:xfrm xmlns:a="http://schemas.openxmlformats.org/drawingml/2006/main">
            <a:off x="552450" y="4762500"/>
            <a:ext cx="619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025" b="1">
                <a:solidFill>
                  <a:srgbClr val="D7D7D7"/>
                </a:solidFill>
                <a:latin typeface="Helvetica Neue"/>
                <a:ea typeface="Helvetica Neue"/>
                <a:cs typeface="Helvetica Neue"/>
              </a:defRPr>
            </a:pPr>
            <a:r>
              <a:rPr sz="2025" b="1">
                <a:solidFill>
                  <a:srgbClr val="D7D7D7"/>
                </a:solidFill>
                <a:latin typeface="Helvetica Neue"/>
                <a:ea typeface="Helvetica Neue"/>
                <a:cs typeface="Helvetica Neue"/>
              </a:rPr>
              <a:t>Let the artwork vary—not the structure.</a:t>
            </a:r>
          </a:p>
        </p:txBody>
      </p:sp>
      <p:sp>
        <p:nvSpPr>
          <p:cNvPr id="10" name="">
            <a:extLst xmlns:a="http://schemas.openxmlformats.org/drawingml/2006/main">
              <a:ext uri="{FF2B5EF4-FFF2-40B4-BE49-F238E27FC236}">
                <a16:creationId xmlns:a16="http://schemas.microsoft.com/office/drawing/2014/main" id="{4A80E2B1-E708-40B6-8C3E-E0A91D9C7072}"/>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PORTFOLIO TO A STAR  •  TEACHER RESOURCE</a:t>
            </a:r>
          </a:p>
        </p:txBody>
      </p:sp>
      <p:sp>
        <p:nvSpPr>
          <p:cNvPr id="11" name="">
            <a:extLst xmlns:a="http://schemas.openxmlformats.org/drawingml/2006/main">
              <a:ext uri="{FF2B5EF4-FFF2-40B4-BE49-F238E27FC236}">
                <a16:creationId xmlns:a16="http://schemas.microsoft.com/office/drawing/2014/main" id="{3D3436DA-6B8C-467F-A800-62E3E08215BF}"/>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07</a:t>
            </a:r>
          </a:p>
        </p:txBody>
      </p:sp>
    </p:spTree>
    <p:extLst>
      <p:ext uri="{BB962C8B-B14F-4D97-AF65-F5344CB8AC3E}">
        <p14:creationId xmlns:p14="http://schemas.microsoft.com/office/powerpoint/2010/main" val="603360164"/>
      </p:ext>
    </p:extLst>
  </p:cSld>
</p:sld>
</file>

<file path=ppt/slides/slide8.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5dec118534144f1"/>
          <a:srcRect xmlns:a="http://schemas.openxmlformats.org/drawingml/2006/main" l="0" t="11271" r="0" b="11271"/>
          <a:stretch xmlns:a="http://schemas.openxmlformats.org/drawingml/2006/main">
            <a:fillRect l="0" t="0" r="0" b="0"/>
          </a:stretch>
        </p:blipFill>
        <p:spPr>
          <a:xfrm xmlns:a="http://schemas.openxmlformats.org/drawingml/2006/main">
            <a:off x="0" y="0"/>
            <a:ext cx="12192000" cy="53149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7D2C28D-159A-42CA-9F7B-76792810FDB4}"/>
              </a:ext>
            </a:extLst>
          </p:cNvPr>
          <p:cNvSpPr>
            <a:spLocks xmlns:a="http://schemas.openxmlformats.org/drawingml/2006/main" noGrp="1"/>
          </p:cNvSpPr>
          <p:nvPr/>
        </p:nvSpPr>
        <p:spPr>
          <a:xfrm xmlns:a="http://schemas.openxmlformats.org/drawingml/2006/main">
            <a:off x="0" y="0"/>
            <a:ext cx="12192000" cy="876300"/>
          </a:xfrm>
          <a:prstGeom xmlns:a="http://schemas.openxmlformats.org/drawingml/2006/main" prst="rect">
            <a:avLst/>
          </a:prstGeom>
          <a:solidFill xmlns:a="http://schemas.openxmlformats.org/drawingml/2006/main">
            <a:srgbClr val="20202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4C6E2F23-6A5F-413D-B774-651BB6CB9C94}"/>
              </a:ext>
            </a:extLst>
          </p:cNvPr>
          <p:cNvSpPr>
            <a:spLocks xmlns:a="http://schemas.openxmlformats.org/drawingml/2006/main" noGrp="1"/>
          </p:cNvSpPr>
          <p:nvPr/>
        </p:nvSpPr>
        <p:spPr>
          <a:xfrm xmlns:a="http://schemas.openxmlformats.org/drawingml/2006/main">
            <a:off x="552450" y="228600"/>
            <a:ext cx="7620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FFFFFF"/>
                </a:solidFill>
                <a:latin typeface="Helvetica Neue"/>
                <a:ea typeface="Helvetica Neue"/>
                <a:cs typeface="Helvetica Neue"/>
              </a:defRPr>
            </a:pPr>
            <a:r>
              <a:rPr sz="2850" b="1">
                <a:solidFill>
                  <a:srgbClr val="FFFFFF"/>
                </a:solidFill>
                <a:latin typeface="Helvetica Neue"/>
                <a:ea typeface="Helvetica Neue"/>
                <a:cs typeface="Helvetica Neue"/>
              </a:rPr>
              <a:t>Sequence the creative journey</a:t>
            </a:r>
          </a:p>
        </p:txBody>
      </p:sp>
      <p:sp>
        <p:nvSpPr>
          <p:cNvPr id="4" name="">
            <a:extLst xmlns:a="http://schemas.openxmlformats.org/drawingml/2006/main">
              <a:ext uri="{FF2B5EF4-FFF2-40B4-BE49-F238E27FC236}">
                <a16:creationId xmlns:a16="http://schemas.microsoft.com/office/drawing/2014/main" id="{7B981A57-29D2-42F8-9A9C-FB3D1F03BC66}"/>
              </a:ext>
            </a:extLst>
          </p:cNvPr>
          <p:cNvSpPr>
            <a:spLocks xmlns:a="http://schemas.openxmlformats.org/drawingml/2006/main" noGrp="1"/>
          </p:cNvSpPr>
          <p:nvPr/>
        </p:nvSpPr>
        <p:spPr>
          <a:xfrm xmlns:a="http://schemas.openxmlformats.org/drawingml/2006/main">
            <a:off x="0" y="5314950"/>
            <a:ext cx="12192000" cy="1543050"/>
          </a:xfrm>
          <a:prstGeom xmlns:a="http://schemas.openxmlformats.org/drawingml/2006/main" prst="rect">
            <a:avLst/>
          </a:prstGeom>
          <a:solidFill xmlns:a="http://schemas.openxmlformats.org/drawingml/2006/main">
            <a:srgbClr val="323232"/>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460B4BE-B40A-4BD9-9AD4-E459DD775A28}"/>
              </a:ext>
            </a:extLst>
          </p:cNvPr>
          <p:cNvSpPr>
            <a:spLocks xmlns:a="http://schemas.openxmlformats.org/drawingml/2006/main" noGrp="1"/>
          </p:cNvSpPr>
          <p:nvPr/>
        </p:nvSpPr>
        <p:spPr>
          <a:xfrm xmlns:a="http://schemas.openxmlformats.org/drawingml/2006/main">
            <a:off x="1200150" y="5657850"/>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175" b="1">
                <a:solidFill>
                  <a:srgbClr val="FFFFFF"/>
                </a:solidFill>
                <a:latin typeface="Helvetica Neue"/>
                <a:ea typeface="Helvetica Neue"/>
                <a:cs typeface="Helvetica Neue"/>
              </a:defRPr>
            </a:pPr>
            <a:r>
              <a:rPr sz="2175" b="1">
                <a:solidFill>
                  <a:srgbClr val="FFFFFF"/>
                </a:solidFill>
                <a:latin typeface="Helvetica Neue"/>
                <a:ea typeface="Helvetica Neue"/>
                <a:cs typeface="Helvetica Neue"/>
              </a:rPr>
              <a:t>OBSERVE</a:t>
            </a:r>
          </a:p>
        </p:txBody>
      </p:sp>
      <p:sp>
        <p:nvSpPr>
          <p:cNvPr id="6" name="">
            <a:extLst xmlns:a="http://schemas.openxmlformats.org/drawingml/2006/main">
              <a:ext uri="{FF2B5EF4-FFF2-40B4-BE49-F238E27FC236}">
                <a16:creationId xmlns:a16="http://schemas.microsoft.com/office/drawing/2014/main" id="{CED74472-0204-4A32-8BB2-E4C89468C288}"/>
              </a:ext>
            </a:extLst>
          </p:cNvPr>
          <p:cNvSpPr>
            <a:spLocks xmlns:a="http://schemas.openxmlformats.org/drawingml/2006/main" noGrp="1"/>
          </p:cNvSpPr>
          <p:nvPr/>
        </p:nvSpPr>
        <p:spPr>
          <a:xfrm xmlns:a="http://schemas.openxmlformats.org/drawingml/2006/main">
            <a:off x="3562350" y="5638800"/>
            <a:ext cx="666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625" b="1">
                <a:solidFill>
                  <a:srgbClr val="FF8000"/>
                </a:solidFill>
                <a:latin typeface="Helvetica Neue"/>
                <a:ea typeface="Helvetica Neue"/>
                <a:cs typeface="Helvetica Neue"/>
              </a:defRPr>
            </a:pPr>
            <a:r>
              <a:rPr sz="2625" b="1">
                <a:solidFill>
                  <a:srgbClr val="FF8000"/>
                </a:solidFill>
                <a:latin typeface="Helvetica Neue"/>
                <a:ea typeface="Helvetica Neue"/>
                <a:cs typeface="Helvetica Neue"/>
              </a:rPr>
              <a:t>→</a:t>
            </a:r>
          </a:p>
        </p:txBody>
      </p:sp>
      <p:sp>
        <p:nvSpPr>
          <p:cNvPr id="7" name="">
            <a:extLst xmlns:a="http://schemas.openxmlformats.org/drawingml/2006/main">
              <a:ext uri="{FF2B5EF4-FFF2-40B4-BE49-F238E27FC236}">
                <a16:creationId xmlns:a16="http://schemas.microsoft.com/office/drawing/2014/main" id="{F49DD910-E3A4-427B-B667-6E311F14D761}"/>
              </a:ext>
            </a:extLst>
          </p:cNvPr>
          <p:cNvSpPr>
            <a:spLocks xmlns:a="http://schemas.openxmlformats.org/drawingml/2006/main" noGrp="1"/>
          </p:cNvSpPr>
          <p:nvPr/>
        </p:nvSpPr>
        <p:spPr>
          <a:xfrm xmlns:a="http://schemas.openxmlformats.org/drawingml/2006/main">
            <a:off x="4514850" y="5657850"/>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175" b="1">
                <a:solidFill>
                  <a:srgbClr val="FFFFFF"/>
                </a:solidFill>
                <a:latin typeface="Helvetica Neue"/>
                <a:ea typeface="Helvetica Neue"/>
                <a:cs typeface="Helvetica Neue"/>
              </a:defRPr>
            </a:pPr>
            <a:r>
              <a:rPr sz="2175" b="1">
                <a:solidFill>
                  <a:srgbClr val="FFFFFF"/>
                </a:solidFill>
                <a:latin typeface="Helvetica Neue"/>
                <a:ea typeface="Helvetica Neue"/>
                <a:cs typeface="Helvetica Neue"/>
              </a:rPr>
              <a:t>EXPERIMENT</a:t>
            </a:r>
          </a:p>
        </p:txBody>
      </p:sp>
      <p:sp>
        <p:nvSpPr>
          <p:cNvPr id="8" name="">
            <a:extLst xmlns:a="http://schemas.openxmlformats.org/drawingml/2006/main">
              <a:ext uri="{FF2B5EF4-FFF2-40B4-BE49-F238E27FC236}">
                <a16:creationId xmlns:a16="http://schemas.microsoft.com/office/drawing/2014/main" id="{CB6EFA4D-C6FD-4DEC-B3BB-D62563C3C0CA}"/>
              </a:ext>
            </a:extLst>
          </p:cNvPr>
          <p:cNvSpPr>
            <a:spLocks xmlns:a="http://schemas.openxmlformats.org/drawingml/2006/main" noGrp="1"/>
          </p:cNvSpPr>
          <p:nvPr/>
        </p:nvSpPr>
        <p:spPr>
          <a:xfrm xmlns:a="http://schemas.openxmlformats.org/drawingml/2006/main">
            <a:off x="6877050" y="5638800"/>
            <a:ext cx="666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625" b="1">
                <a:solidFill>
                  <a:srgbClr val="FF8000"/>
                </a:solidFill>
                <a:latin typeface="Helvetica Neue"/>
                <a:ea typeface="Helvetica Neue"/>
                <a:cs typeface="Helvetica Neue"/>
              </a:defRPr>
            </a:pPr>
            <a:r>
              <a:rPr sz="2625" b="1">
                <a:solidFill>
                  <a:srgbClr val="FF8000"/>
                </a:solidFill>
                <a:latin typeface="Helvetica Neue"/>
                <a:ea typeface="Helvetica Neue"/>
                <a:cs typeface="Helvetica Neue"/>
              </a:rPr>
              <a:t>→</a:t>
            </a:r>
          </a:p>
        </p:txBody>
      </p:sp>
      <p:sp>
        <p:nvSpPr>
          <p:cNvPr id="9" name="">
            <a:extLst xmlns:a="http://schemas.openxmlformats.org/drawingml/2006/main">
              <a:ext uri="{FF2B5EF4-FFF2-40B4-BE49-F238E27FC236}">
                <a16:creationId xmlns:a16="http://schemas.microsoft.com/office/drawing/2014/main" id="{BE0EFC3F-78C9-4826-BF17-4882BBADF930}"/>
              </a:ext>
            </a:extLst>
          </p:cNvPr>
          <p:cNvSpPr>
            <a:spLocks xmlns:a="http://schemas.openxmlformats.org/drawingml/2006/main" noGrp="1"/>
          </p:cNvSpPr>
          <p:nvPr/>
        </p:nvSpPr>
        <p:spPr>
          <a:xfrm xmlns:a="http://schemas.openxmlformats.org/drawingml/2006/main">
            <a:off x="7829550" y="5657850"/>
            <a:ext cx="2476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175" b="1">
                <a:solidFill>
                  <a:srgbClr val="FFFFFF"/>
                </a:solidFill>
                <a:latin typeface="Helvetica Neue"/>
                <a:ea typeface="Helvetica Neue"/>
                <a:cs typeface="Helvetica Neue"/>
              </a:defRPr>
            </a:pPr>
            <a:r>
              <a:rPr sz="2175" b="1">
                <a:solidFill>
                  <a:srgbClr val="FFFFFF"/>
                </a:solidFill>
                <a:latin typeface="Helvetica Neue"/>
                <a:ea typeface="Helvetica Neue"/>
                <a:cs typeface="Helvetica Neue"/>
              </a:rPr>
              <a:t>REFINE</a:t>
            </a:r>
          </a:p>
        </p:txBody>
      </p:sp>
      <p:sp>
        <p:nvSpPr>
          <p:cNvPr id="11" name="sequence-note-1">
            <a:extLst xmlns:a="http://schemas.openxmlformats.org/drawingml/2006/main">
              <a:ext uri="{FF2B5EF4-FFF2-40B4-BE49-F238E27FC236}">
                <a16:creationId xmlns:a16="http://schemas.microsoft.com/office/drawing/2014/main" id="{88B28EFF-3E6F-4DFC-9EE0-5E838550503F}"/>
              </a:ext>
            </a:extLst>
          </p:cNvPr>
          <p:cNvSpPr>
            <a:spLocks xmlns:a="http://schemas.openxmlformats.org/drawingml/2006/main" noGrp="1"/>
          </p:cNvSpPr>
          <p:nvPr/>
        </p:nvSpPr>
        <p:spPr>
          <a:xfrm xmlns:a="http://schemas.openxmlformats.org/drawingml/2006/main">
            <a:off x="1571625" y="3781425"/>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19050" rIns="19050" bIns="19050" anchor="ctr"/>
          <a:lstStyle xmlns:a="http://schemas.openxmlformats.org/drawingml/2006/main"/>
          <a:p xmlns:a="http://schemas.openxmlformats.org/drawingml/2006/main">
            <a:pPr algn="l">
              <a:defRPr sz="1125" b="0">
                <a:solidFill>
                  <a:srgbClr val="3E3A35"/>
                </a:solidFill>
                <a:latin typeface="Helvetica Neue"/>
                <a:ea typeface="Helvetica Neue"/>
                <a:cs typeface="Helvetica Neue"/>
              </a:defRPr>
            </a:pPr>
            <a:r>
              <a:rPr sz="1125" b="0">
                <a:solidFill>
                  <a:srgbClr val="3E3A35"/>
                </a:solidFill>
                <a:latin typeface="Helvetica Neue"/>
                <a:ea typeface="Helvetica Neue"/>
                <a:cs typeface="Helvetica Neue"/>
              </a:rPr>
              <a:t>Initial observation</a:t>
            </a:r>
          </a:p>
        </p:txBody>
      </p:sp>
      <p:sp>
        <p:nvSpPr>
          <p:cNvPr id="12" name="sequence-note-2">
            <a:extLst xmlns:a="http://schemas.openxmlformats.org/drawingml/2006/main">
              <a:ext uri="{FF2B5EF4-FFF2-40B4-BE49-F238E27FC236}">
                <a16:creationId xmlns:a16="http://schemas.microsoft.com/office/drawing/2014/main" id="{A68AE6FA-C9B2-4315-AEDF-AF5DDA021068}"/>
              </a:ext>
            </a:extLst>
          </p:cNvPr>
          <p:cNvSpPr>
            <a:spLocks xmlns:a="http://schemas.openxmlformats.org/drawingml/2006/main" noGrp="1"/>
          </p:cNvSpPr>
          <p:nvPr/>
        </p:nvSpPr>
        <p:spPr>
          <a:xfrm xmlns:a="http://schemas.openxmlformats.org/drawingml/2006/main">
            <a:off x="5238750" y="3905250"/>
            <a:ext cx="2333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19050" rIns="19050" bIns="19050" anchor="ctr"/>
          <a:lstStyle xmlns:a="http://schemas.openxmlformats.org/drawingml/2006/main"/>
          <a:p xmlns:a="http://schemas.openxmlformats.org/drawingml/2006/main">
            <a:pPr algn="l">
              <a:defRPr sz="1125" b="0">
                <a:solidFill>
                  <a:srgbClr val="3E3A35"/>
                </a:solidFill>
                <a:latin typeface="Helvetica Neue"/>
                <a:ea typeface="Helvetica Neue"/>
                <a:cs typeface="Helvetica Neue"/>
              </a:defRPr>
            </a:pPr>
            <a:r>
              <a:rPr sz="1125" b="0">
                <a:solidFill>
                  <a:srgbClr val="3E3A35"/>
                </a:solidFill>
                <a:latin typeface="Helvetica Neue"/>
                <a:ea typeface="Helvetica Neue"/>
                <a:cs typeface="Helvetica Neue"/>
              </a:rPr>
              <a:t>Test colour + texture</a:t>
            </a:r>
          </a:p>
        </p:txBody>
      </p:sp>
      <p:sp>
        <p:nvSpPr>
          <p:cNvPr id="13" name="sequence-note-3">
            <a:extLst xmlns:a="http://schemas.openxmlformats.org/drawingml/2006/main">
              <a:ext uri="{FF2B5EF4-FFF2-40B4-BE49-F238E27FC236}">
                <a16:creationId xmlns:a16="http://schemas.microsoft.com/office/drawing/2014/main" id="{25E5E2FC-C405-41E2-96B3-7F48765C5FFE}"/>
              </a:ext>
            </a:extLst>
          </p:cNvPr>
          <p:cNvSpPr>
            <a:spLocks xmlns:a="http://schemas.openxmlformats.org/drawingml/2006/main" noGrp="1"/>
          </p:cNvSpPr>
          <p:nvPr/>
        </p:nvSpPr>
        <p:spPr>
          <a:xfrm xmlns:a="http://schemas.openxmlformats.org/drawingml/2006/main">
            <a:off x="9667875" y="3905250"/>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19050" rIns="19050" bIns="19050" anchor="ctr"/>
          <a:lstStyle xmlns:a="http://schemas.openxmlformats.org/drawingml/2006/main"/>
          <a:p xmlns:a="http://schemas.openxmlformats.org/drawingml/2006/main">
            <a:pPr algn="l">
              <a:defRPr sz="1125" b="0">
                <a:solidFill>
                  <a:srgbClr val="3E3A35"/>
                </a:solidFill>
                <a:latin typeface="Helvetica Neue"/>
                <a:ea typeface="Helvetica Neue"/>
                <a:cs typeface="Helvetica Neue"/>
              </a:defRPr>
            </a:pPr>
            <a:r>
              <a:rPr sz="1125" b="0">
                <a:solidFill>
                  <a:srgbClr val="3E3A35"/>
                </a:solidFill>
                <a:latin typeface="Helvetica Neue"/>
                <a:ea typeface="Helvetica Neue"/>
                <a:cs typeface="Helvetica Neue"/>
              </a:rPr>
              <a:t>Crop and strengthen</a:t>
            </a:r>
          </a:p>
        </p:txBody>
      </p:sp>
    </p:spTree>
    <p:extLst>
      <p:ext uri="{BB962C8B-B14F-4D97-AF65-F5344CB8AC3E}">
        <p14:creationId xmlns:p14="http://schemas.microsoft.com/office/powerpoint/2010/main" val="127972079"/>
      </p:ext>
    </p:extLst>
  </p:cSld>
</p:sld>
</file>

<file path=ppt/slides/slide9.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D4A5D65-4B9F-4A1A-86B5-BB6ED5AF6655}"/>
              </a:ext>
            </a:extLst>
          </p:cNvPr>
          <p:cNvSpPr>
            <a:spLocks xmlns:a="http://schemas.openxmlformats.org/drawingml/2006/main" noGrp="1"/>
          </p:cNvSpPr>
          <p:nvPr/>
        </p:nvSpPr>
        <p:spPr>
          <a:xfrm xmlns:a="http://schemas.openxmlformats.org/drawingml/2006/main">
            <a:off x="552450" y="552450"/>
            <a:ext cx="10668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925" b="1">
                <a:solidFill>
                  <a:srgbClr val="272727"/>
                </a:solidFill>
                <a:latin typeface="Helvetica Neue"/>
                <a:ea typeface="Helvetica Neue"/>
                <a:cs typeface="Helvetica Neue"/>
              </a:defRPr>
            </a:pPr>
            <a:r>
              <a:rPr sz="2925" b="1">
                <a:solidFill>
                  <a:srgbClr val="272727"/>
                </a:solidFill>
                <a:latin typeface="Helvetica Neue"/>
                <a:ea typeface="Helvetica Neue"/>
                <a:cs typeface="Helvetica Neue"/>
              </a:rPr>
              <a:t>Presentation should reveal every AO</a:t>
            </a:r>
          </a:p>
        </p:txBody>
      </p:sp>
      <p:sp>
        <p:nvSpPr>
          <p:cNvPr id="2" name="">
            <a:extLst xmlns:a="http://schemas.openxmlformats.org/drawingml/2006/main">
              <a:ext uri="{FF2B5EF4-FFF2-40B4-BE49-F238E27FC236}">
                <a16:creationId xmlns:a16="http://schemas.microsoft.com/office/drawing/2014/main" id="{B1624109-5F16-4862-821A-E41692DEEB18}"/>
              </a:ext>
            </a:extLst>
          </p:cNvPr>
          <p:cNvSpPr>
            <a:spLocks xmlns:a="http://schemas.openxmlformats.org/drawingml/2006/main" noGrp="1"/>
          </p:cNvSpPr>
          <p:nvPr/>
        </p:nvSpPr>
        <p:spPr>
          <a:xfrm xmlns:a="http://schemas.openxmlformats.org/drawingml/2006/main">
            <a:off x="552450" y="1304925"/>
            <a:ext cx="110871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634939C6-8328-49D3-BC5F-E63B0E9B43DD}"/>
              </a:ext>
            </a:extLst>
          </p:cNvPr>
          <p:cNvSpPr>
            <a:spLocks xmlns:a="http://schemas.openxmlformats.org/drawingml/2006/main" noGrp="1"/>
          </p:cNvSpPr>
          <p:nvPr/>
        </p:nvSpPr>
        <p:spPr>
          <a:xfrm xmlns:a="http://schemas.openxmlformats.org/drawingml/2006/main">
            <a:off x="7239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latin typeface="Helvetica Neue"/>
                <a:ea typeface="Helvetica Neue"/>
                <a:cs typeface="Helvetica Neue"/>
              </a:defRPr>
            </a:pPr>
            <a:r>
              <a:rPr sz="3975" b="1">
                <a:solidFill>
                  <a:srgbClr val="FF8000"/>
                </a:solidFill>
                <a:latin typeface="Helvetica Neue"/>
                <a:ea typeface="Helvetica Neue"/>
                <a:cs typeface="Helvetica Neue"/>
              </a:rPr>
              <a:t>AO1</a:t>
            </a:r>
          </a:p>
        </p:txBody>
      </p:sp>
      <p:sp>
        <p:nvSpPr>
          <p:cNvPr id="4" name="">
            <a:extLst xmlns:a="http://schemas.openxmlformats.org/drawingml/2006/main">
              <a:ext uri="{FF2B5EF4-FFF2-40B4-BE49-F238E27FC236}">
                <a16:creationId xmlns:a16="http://schemas.microsoft.com/office/drawing/2014/main" id="{4865BB21-139B-4EC2-9C2B-45319D8D71F5}"/>
              </a:ext>
            </a:extLst>
          </p:cNvPr>
          <p:cNvSpPr>
            <a:spLocks xmlns:a="http://schemas.openxmlformats.org/drawingml/2006/main" noGrp="1"/>
          </p:cNvSpPr>
          <p:nvPr/>
        </p:nvSpPr>
        <p:spPr>
          <a:xfrm xmlns:a="http://schemas.openxmlformats.org/drawingml/2006/main">
            <a:off x="7239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latin typeface="Helvetica Neue"/>
                <a:ea typeface="Helvetica Neue"/>
                <a:cs typeface="Helvetica Neue"/>
              </a:defRPr>
            </a:pPr>
            <a:r>
              <a:rPr sz="1350" b="1">
                <a:solidFill>
                  <a:srgbClr val="272727"/>
                </a:solidFill>
                <a:latin typeface="Helvetica Neue"/>
                <a:ea typeface="Helvetica Neue"/>
                <a:cs typeface="Helvetica Neue"/>
              </a:rPr>
              <a:t>INVESTIGATE</a:t>
            </a:r>
          </a:p>
        </p:txBody>
      </p:sp>
      <p:sp>
        <p:nvSpPr>
          <p:cNvPr id="5" name="">
            <a:extLst xmlns:a="http://schemas.openxmlformats.org/drawingml/2006/main">
              <a:ext uri="{FF2B5EF4-FFF2-40B4-BE49-F238E27FC236}">
                <a16:creationId xmlns:a16="http://schemas.microsoft.com/office/drawing/2014/main" id="{57542B92-7D1F-4FD9-89C8-CEBC8AE28706}"/>
              </a:ext>
            </a:extLst>
          </p:cNvPr>
          <p:cNvSpPr>
            <a:spLocks xmlns:a="http://schemas.openxmlformats.org/drawingml/2006/main" noGrp="1"/>
          </p:cNvSpPr>
          <p:nvPr/>
        </p:nvSpPr>
        <p:spPr>
          <a:xfrm xmlns:a="http://schemas.openxmlformats.org/drawingml/2006/main">
            <a:off x="3124200" y="2076450"/>
            <a:ext cx="19050" cy="15621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FDAC2DD-08A4-4365-A122-58A857AEE3B3}"/>
              </a:ext>
            </a:extLst>
          </p:cNvPr>
          <p:cNvSpPr>
            <a:spLocks xmlns:a="http://schemas.openxmlformats.org/drawingml/2006/main" noGrp="1"/>
          </p:cNvSpPr>
          <p:nvPr/>
        </p:nvSpPr>
        <p:spPr>
          <a:xfrm xmlns:a="http://schemas.openxmlformats.org/drawingml/2006/main">
            <a:off x="35814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latin typeface="Helvetica Neue"/>
                <a:ea typeface="Helvetica Neue"/>
                <a:cs typeface="Helvetica Neue"/>
              </a:defRPr>
            </a:pPr>
            <a:r>
              <a:rPr sz="3975" b="1">
                <a:solidFill>
                  <a:srgbClr val="FF8000"/>
                </a:solidFill>
                <a:latin typeface="Helvetica Neue"/>
                <a:ea typeface="Helvetica Neue"/>
                <a:cs typeface="Helvetica Neue"/>
              </a:rPr>
              <a:t>AO2</a:t>
            </a:r>
          </a:p>
        </p:txBody>
      </p:sp>
      <p:sp>
        <p:nvSpPr>
          <p:cNvPr id="7" name="">
            <a:extLst xmlns:a="http://schemas.openxmlformats.org/drawingml/2006/main">
              <a:ext uri="{FF2B5EF4-FFF2-40B4-BE49-F238E27FC236}">
                <a16:creationId xmlns:a16="http://schemas.microsoft.com/office/drawing/2014/main" id="{2E848098-48FE-4447-BBAA-7102D257099E}"/>
              </a:ext>
            </a:extLst>
          </p:cNvPr>
          <p:cNvSpPr>
            <a:spLocks xmlns:a="http://schemas.openxmlformats.org/drawingml/2006/main" noGrp="1"/>
          </p:cNvSpPr>
          <p:nvPr/>
        </p:nvSpPr>
        <p:spPr>
          <a:xfrm xmlns:a="http://schemas.openxmlformats.org/drawingml/2006/main">
            <a:off x="35814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latin typeface="Helvetica Neue"/>
                <a:ea typeface="Helvetica Neue"/>
                <a:cs typeface="Helvetica Neue"/>
              </a:defRPr>
            </a:pPr>
            <a:r>
              <a:rPr sz="1350" b="1">
                <a:solidFill>
                  <a:srgbClr val="272727"/>
                </a:solidFill>
                <a:latin typeface="Helvetica Neue"/>
                <a:ea typeface="Helvetica Neue"/>
                <a:cs typeface="Helvetica Neue"/>
              </a:rPr>
              <a:t>EXPERIMENT</a:t>
            </a:r>
          </a:p>
        </p:txBody>
      </p:sp>
      <p:sp>
        <p:nvSpPr>
          <p:cNvPr id="8" name="">
            <a:extLst xmlns:a="http://schemas.openxmlformats.org/drawingml/2006/main">
              <a:ext uri="{FF2B5EF4-FFF2-40B4-BE49-F238E27FC236}">
                <a16:creationId xmlns:a16="http://schemas.microsoft.com/office/drawing/2014/main" id="{065BCAE4-8DC4-4F70-ACEF-549B95A174FF}"/>
              </a:ext>
            </a:extLst>
          </p:cNvPr>
          <p:cNvSpPr>
            <a:spLocks xmlns:a="http://schemas.openxmlformats.org/drawingml/2006/main" noGrp="1"/>
          </p:cNvSpPr>
          <p:nvPr/>
        </p:nvSpPr>
        <p:spPr>
          <a:xfrm xmlns:a="http://schemas.openxmlformats.org/drawingml/2006/main">
            <a:off x="5981700" y="2076450"/>
            <a:ext cx="19050" cy="15621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47F683C1-5834-4A4E-A7A3-45FC00645511}"/>
              </a:ext>
            </a:extLst>
          </p:cNvPr>
          <p:cNvSpPr>
            <a:spLocks xmlns:a="http://schemas.openxmlformats.org/drawingml/2006/main" noGrp="1"/>
          </p:cNvSpPr>
          <p:nvPr/>
        </p:nvSpPr>
        <p:spPr>
          <a:xfrm xmlns:a="http://schemas.openxmlformats.org/drawingml/2006/main">
            <a:off x="64389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latin typeface="Helvetica Neue"/>
                <a:ea typeface="Helvetica Neue"/>
                <a:cs typeface="Helvetica Neue"/>
              </a:defRPr>
            </a:pPr>
            <a:r>
              <a:rPr sz="3975" b="1">
                <a:solidFill>
                  <a:srgbClr val="FF8000"/>
                </a:solidFill>
                <a:latin typeface="Helvetica Neue"/>
                <a:ea typeface="Helvetica Neue"/>
                <a:cs typeface="Helvetica Neue"/>
              </a:rPr>
              <a:t>AO3</a:t>
            </a:r>
          </a:p>
        </p:txBody>
      </p:sp>
      <p:sp>
        <p:nvSpPr>
          <p:cNvPr id="10" name="">
            <a:extLst xmlns:a="http://schemas.openxmlformats.org/drawingml/2006/main">
              <a:ext uri="{FF2B5EF4-FFF2-40B4-BE49-F238E27FC236}">
                <a16:creationId xmlns:a16="http://schemas.microsoft.com/office/drawing/2014/main" id="{44EFF413-955E-4896-B3E0-AF3DC311F7B3}"/>
              </a:ext>
            </a:extLst>
          </p:cNvPr>
          <p:cNvSpPr>
            <a:spLocks xmlns:a="http://schemas.openxmlformats.org/drawingml/2006/main" noGrp="1"/>
          </p:cNvSpPr>
          <p:nvPr/>
        </p:nvSpPr>
        <p:spPr>
          <a:xfrm xmlns:a="http://schemas.openxmlformats.org/drawingml/2006/main">
            <a:off x="64389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latin typeface="Helvetica Neue"/>
                <a:ea typeface="Helvetica Neue"/>
                <a:cs typeface="Helvetica Neue"/>
              </a:defRPr>
            </a:pPr>
            <a:r>
              <a:rPr sz="1350" b="1">
                <a:solidFill>
                  <a:srgbClr val="272727"/>
                </a:solidFill>
                <a:latin typeface="Helvetica Neue"/>
                <a:ea typeface="Helvetica Neue"/>
                <a:cs typeface="Helvetica Neue"/>
              </a:rPr>
              <a:t>RECORD</a:t>
            </a:r>
          </a:p>
        </p:txBody>
      </p:sp>
      <p:sp>
        <p:nvSpPr>
          <p:cNvPr id="11" name="">
            <a:extLst xmlns:a="http://schemas.openxmlformats.org/drawingml/2006/main">
              <a:ext uri="{FF2B5EF4-FFF2-40B4-BE49-F238E27FC236}">
                <a16:creationId xmlns:a16="http://schemas.microsoft.com/office/drawing/2014/main" id="{4A8701D6-E684-4A63-9B31-6D8797F1DC92}"/>
              </a:ext>
            </a:extLst>
          </p:cNvPr>
          <p:cNvSpPr>
            <a:spLocks xmlns:a="http://schemas.openxmlformats.org/drawingml/2006/main" noGrp="1"/>
          </p:cNvSpPr>
          <p:nvPr/>
        </p:nvSpPr>
        <p:spPr>
          <a:xfrm xmlns:a="http://schemas.openxmlformats.org/drawingml/2006/main">
            <a:off x="8839200" y="2076450"/>
            <a:ext cx="19050" cy="15621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CBF53DE-B07B-4B8B-86FF-7D7B5E5807DE}"/>
              </a:ext>
            </a:extLst>
          </p:cNvPr>
          <p:cNvSpPr>
            <a:spLocks xmlns:a="http://schemas.openxmlformats.org/drawingml/2006/main" noGrp="1"/>
          </p:cNvSpPr>
          <p:nvPr/>
        </p:nvSpPr>
        <p:spPr>
          <a:xfrm xmlns:a="http://schemas.openxmlformats.org/drawingml/2006/main">
            <a:off x="92964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latin typeface="Helvetica Neue"/>
                <a:ea typeface="Helvetica Neue"/>
                <a:cs typeface="Helvetica Neue"/>
              </a:defRPr>
            </a:pPr>
            <a:r>
              <a:rPr sz="3975" b="1">
                <a:solidFill>
                  <a:srgbClr val="FF8000"/>
                </a:solidFill>
                <a:latin typeface="Helvetica Neue"/>
                <a:ea typeface="Helvetica Neue"/>
                <a:cs typeface="Helvetica Neue"/>
              </a:rPr>
              <a:t>AO4</a:t>
            </a:r>
          </a:p>
        </p:txBody>
      </p:sp>
      <p:sp>
        <p:nvSpPr>
          <p:cNvPr id="13" name="">
            <a:extLst xmlns:a="http://schemas.openxmlformats.org/drawingml/2006/main">
              <a:ext uri="{FF2B5EF4-FFF2-40B4-BE49-F238E27FC236}">
                <a16:creationId xmlns:a16="http://schemas.microsoft.com/office/drawing/2014/main" id="{733B5714-D6E9-4EDA-97B5-C95B1CA2C941}"/>
              </a:ext>
            </a:extLst>
          </p:cNvPr>
          <p:cNvSpPr>
            <a:spLocks xmlns:a="http://schemas.openxmlformats.org/drawingml/2006/main" noGrp="1"/>
          </p:cNvSpPr>
          <p:nvPr/>
        </p:nvSpPr>
        <p:spPr>
          <a:xfrm xmlns:a="http://schemas.openxmlformats.org/drawingml/2006/main">
            <a:off x="92964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latin typeface="Helvetica Neue"/>
                <a:ea typeface="Helvetica Neue"/>
                <a:cs typeface="Helvetica Neue"/>
              </a:defRPr>
            </a:pPr>
            <a:r>
              <a:rPr sz="1350" b="1">
                <a:solidFill>
                  <a:srgbClr val="272727"/>
                </a:solidFill>
                <a:latin typeface="Helvetica Neue"/>
                <a:ea typeface="Helvetica Neue"/>
                <a:cs typeface="Helvetica Neue"/>
              </a:rPr>
              <a:t>REALISE</a:t>
            </a:r>
          </a:p>
        </p:txBody>
      </p:sp>
      <p:sp>
        <p:nvSpPr>
          <p:cNvPr id="14" name="">
            <a:extLst xmlns:a="http://schemas.openxmlformats.org/drawingml/2006/main">
              <a:ext uri="{FF2B5EF4-FFF2-40B4-BE49-F238E27FC236}">
                <a16:creationId xmlns:a16="http://schemas.microsoft.com/office/drawing/2014/main" id="{48C60E94-901C-4FF2-9FF3-9F8C507ACDDF}"/>
              </a:ext>
            </a:extLst>
          </p:cNvPr>
          <p:cNvSpPr>
            <a:spLocks xmlns:a="http://schemas.openxmlformats.org/drawingml/2006/main" noGrp="1"/>
          </p:cNvSpPr>
          <p:nvPr/>
        </p:nvSpPr>
        <p:spPr>
          <a:xfrm xmlns:a="http://schemas.openxmlformats.org/drawingml/2006/main">
            <a:off x="552450" y="4400550"/>
            <a:ext cx="10001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00" b="1">
                <a:solidFill>
                  <a:srgbClr val="5A5650"/>
                </a:solidFill>
                <a:latin typeface="Helvetica Neue"/>
                <a:ea typeface="Helvetica Neue"/>
                <a:cs typeface="Helvetica Neue"/>
              </a:defRPr>
            </a:pPr>
            <a:r>
              <a:rPr sz="2100" b="1">
                <a:solidFill>
                  <a:srgbClr val="5A5650"/>
                </a:solidFill>
                <a:latin typeface="Helvetica Neue"/>
                <a:ea typeface="Helvetica Neue"/>
                <a:cs typeface="Helvetica Neue"/>
              </a:rPr>
              <a:t>Make the evidence easy to find—not artificially decorative.</a:t>
            </a:r>
          </a:p>
        </p:txBody>
      </p:sp>
      <p:sp>
        <p:nvSpPr>
          <p:cNvPr id="15" name="">
            <a:extLst xmlns:a="http://schemas.openxmlformats.org/drawingml/2006/main">
              <a:ext uri="{FF2B5EF4-FFF2-40B4-BE49-F238E27FC236}">
                <a16:creationId xmlns:a16="http://schemas.microsoft.com/office/drawing/2014/main" id="{0B387C6D-1334-48DD-8D09-444EA9F6C4E8}"/>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666666"/>
                </a:solidFill>
                <a:latin typeface="Helvetica Neue"/>
                <a:ea typeface="Helvetica Neue"/>
                <a:cs typeface="Helvetica Neue"/>
              </a:defRPr>
            </a:pPr>
            <a:r>
              <a:rPr sz="825" b="1">
                <a:solidFill>
                  <a:srgbClr val="666666"/>
                </a:solidFill>
                <a:latin typeface="Helvetica Neue"/>
                <a:ea typeface="Helvetica Neue"/>
                <a:cs typeface="Helvetica Neue"/>
              </a:rPr>
              <a:t>PORTFOLIO TO A STAR  •  TEACHER RESOURCE</a:t>
            </a:r>
          </a:p>
        </p:txBody>
      </p:sp>
      <p:sp>
        <p:nvSpPr>
          <p:cNvPr id="16" name="">
            <a:extLst xmlns:a="http://schemas.openxmlformats.org/drawingml/2006/main">
              <a:ext uri="{FF2B5EF4-FFF2-40B4-BE49-F238E27FC236}">
                <a16:creationId xmlns:a16="http://schemas.microsoft.com/office/drawing/2014/main" id="{A627AA29-749F-4B4F-9B35-3F1C2426E4AD}"/>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666666"/>
                </a:solidFill>
                <a:latin typeface="Helvetica Neue"/>
                <a:ea typeface="Helvetica Neue"/>
                <a:cs typeface="Helvetica Neue"/>
              </a:defRPr>
            </a:pPr>
            <a:r>
              <a:rPr sz="825" b="1">
                <a:solidFill>
                  <a:srgbClr val="666666"/>
                </a:solidFill>
                <a:latin typeface="Helvetica Neue"/>
                <a:ea typeface="Helvetica Neue"/>
                <a:cs typeface="Helvetica Neue"/>
              </a:rPr>
              <a:t>09</a:t>
            </a:r>
          </a:p>
        </p:txBody>
      </p:sp>
    </p:spTree>
    <p:extLst>
      <p:ext uri="{BB962C8B-B14F-4D97-AF65-F5344CB8AC3E}">
        <p14:creationId xmlns:p14="http://schemas.microsoft.com/office/powerpoint/2010/main" val="957271098"/>
      </p:ext>
    </p:extLst>
  </p:cSld>
</p:sld>
</file>

<file path=ppt/slides/slide10.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2949AF7-6CD2-4471-B2F6-8C14CCB3C872}"/>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FFFFFF"/>
                </a:solidFill>
                <a:latin typeface="Helvetica Neue"/>
                <a:ea typeface="Helvetica Neue"/>
                <a:cs typeface="Helvetica Neue"/>
              </a:defRPr>
            </a:pPr>
            <a:r>
              <a:rPr sz="2850" b="1">
                <a:solidFill>
                  <a:srgbClr val="FFFFFF"/>
                </a:solidFill>
                <a:latin typeface="Helvetica Neue"/>
                <a:ea typeface="Helvetica Neue"/>
                <a:cs typeface="Helvetica Neue"/>
              </a:rPr>
              <a:t>Avoid presentation that competes with the work</a:t>
            </a:r>
          </a:p>
        </p:txBody>
      </p:sp>
      <p:sp>
        <p:nvSpPr>
          <p:cNvPr id="2" name="">
            <a:extLst xmlns:a="http://schemas.openxmlformats.org/drawingml/2006/main">
              <a:ext uri="{FF2B5EF4-FFF2-40B4-BE49-F238E27FC236}">
                <a16:creationId xmlns:a16="http://schemas.microsoft.com/office/drawing/2014/main" id="{6D9AE951-CC8D-4ED5-B9A0-A1BE48FF6368}"/>
              </a:ext>
            </a:extLst>
          </p:cNvPr>
          <p:cNvSpPr>
            <a:spLocks xmlns:a="http://schemas.openxmlformats.org/drawingml/2006/main" noGrp="1"/>
          </p:cNvSpPr>
          <p:nvPr/>
        </p:nvSpPr>
        <p:spPr>
          <a:xfrm xmlns:a="http://schemas.openxmlformats.org/drawingml/2006/main">
            <a:off x="552450" y="1381125"/>
            <a:ext cx="110871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4BA55C9-E00A-4608-B74A-A18FFA9F0E57}"/>
              </a:ext>
            </a:extLst>
          </p:cNvPr>
          <p:cNvSpPr>
            <a:spLocks xmlns:a="http://schemas.openxmlformats.org/drawingml/2006/main" noGrp="1"/>
          </p:cNvSpPr>
          <p:nvPr/>
        </p:nvSpPr>
        <p:spPr>
          <a:xfrm xmlns:a="http://schemas.openxmlformats.org/drawingml/2006/main">
            <a:off x="704850" y="2143125"/>
            <a:ext cx="4572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75" b="1">
                <a:solidFill>
                  <a:srgbClr val="A8A8A8"/>
                </a:solidFill>
                <a:latin typeface="Helvetica Neue"/>
                <a:ea typeface="Helvetica Neue"/>
                <a:cs typeface="Helvetica Neue"/>
              </a:defRPr>
            </a:pPr>
            <a:r>
              <a:rPr sz="1275" b="1">
                <a:solidFill>
                  <a:srgbClr val="A8A8A8"/>
                </a:solidFill>
                <a:latin typeface="Helvetica Neue"/>
                <a:ea typeface="Helvetica Neue"/>
                <a:cs typeface="Helvetica Neue"/>
              </a:rPr>
              <a:t>DISTRACTS</a:t>
            </a:r>
          </a:p>
        </p:txBody>
      </p:sp>
      <p:sp>
        <p:nvSpPr>
          <p:cNvPr id="4" name="">
            <a:extLst xmlns:a="http://schemas.openxmlformats.org/drawingml/2006/main">
              <a:ext uri="{FF2B5EF4-FFF2-40B4-BE49-F238E27FC236}">
                <a16:creationId xmlns:a16="http://schemas.microsoft.com/office/drawing/2014/main" id="{1B3906E2-BA7E-4E2C-B359-BC98D149DEDF}"/>
              </a:ext>
            </a:extLst>
          </p:cNvPr>
          <p:cNvSpPr>
            <a:spLocks xmlns:a="http://schemas.openxmlformats.org/drawingml/2006/main" noGrp="1"/>
          </p:cNvSpPr>
          <p:nvPr/>
        </p:nvSpPr>
        <p:spPr>
          <a:xfrm xmlns:a="http://schemas.openxmlformats.org/drawingml/2006/main">
            <a:off x="704850" y="2676525"/>
            <a:ext cx="45720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700" b="1">
                <a:solidFill>
                  <a:srgbClr val="C7C7C7"/>
                </a:solidFill>
                <a:latin typeface="Helvetica Neue"/>
                <a:ea typeface="Helvetica Neue"/>
                <a:cs typeface="Helvetica Neue"/>
              </a:defRPr>
            </a:pPr>
            <a:r>
              <a:rPr sz="2700" b="1">
                <a:solidFill>
                  <a:srgbClr val="C7C7C7"/>
                </a:solidFill>
                <a:latin typeface="Helvetica Neue"/>
                <a:ea typeface="Helvetica Neue"/>
                <a:cs typeface="Helvetica Neue"/>
              </a:rPr>
              <a:t>“Too many colours,</a:t>
            </a:r>
          </a:p>
          <a:p xmlns:a="http://schemas.openxmlformats.org/drawingml/2006/main">
            <a:pPr algn="l">
              <a:buNone/>
              <a:defRPr sz="2700" b="1">
                <a:solidFill>
                  <a:srgbClr val="C7C7C7"/>
                </a:solidFill>
                <a:latin typeface="Helvetica Neue"/>
                <a:ea typeface="Helvetica Neue"/>
                <a:cs typeface="Helvetica Neue"/>
              </a:defRPr>
            </a:pPr>
            <a:r>
              <a:rPr sz="2700" b="1">
                <a:solidFill>
                  <a:srgbClr val="C7C7C7"/>
                </a:solidFill>
                <a:latin typeface="Helvetica Neue"/>
                <a:ea typeface="Helvetica Neue"/>
                <a:cs typeface="Helvetica Neue"/>
              </a:rPr>
              <a:t>borders and effects.”</a:t>
            </a:r>
          </a:p>
        </p:txBody>
      </p:sp>
      <p:sp>
        <p:nvSpPr>
          <p:cNvPr id="5" name="">
            <a:extLst xmlns:a="http://schemas.openxmlformats.org/drawingml/2006/main">
              <a:ext uri="{FF2B5EF4-FFF2-40B4-BE49-F238E27FC236}">
                <a16:creationId xmlns:a16="http://schemas.microsoft.com/office/drawing/2014/main" id="{A147C7A2-09DD-48BA-AA88-76E1C1331EE9}"/>
              </a:ext>
            </a:extLst>
          </p:cNvPr>
          <p:cNvSpPr>
            <a:spLocks xmlns:a="http://schemas.openxmlformats.org/drawingml/2006/main" noGrp="1"/>
          </p:cNvSpPr>
          <p:nvPr/>
        </p:nvSpPr>
        <p:spPr>
          <a:xfrm xmlns:a="http://schemas.openxmlformats.org/drawingml/2006/main">
            <a:off x="5848350" y="2000250"/>
            <a:ext cx="28575" cy="2667000"/>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953C18C-C6AA-4D3F-AB4B-8963C44AF693}"/>
              </a:ext>
            </a:extLst>
          </p:cNvPr>
          <p:cNvSpPr>
            <a:spLocks xmlns:a="http://schemas.openxmlformats.org/drawingml/2006/main" noGrp="1"/>
          </p:cNvSpPr>
          <p:nvPr/>
        </p:nvSpPr>
        <p:spPr>
          <a:xfrm xmlns:a="http://schemas.openxmlformats.org/drawingml/2006/main">
            <a:off x="6457950" y="2143125"/>
            <a:ext cx="4762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75" b="1">
                <a:solidFill>
                  <a:srgbClr val="FF8000"/>
                </a:solidFill>
                <a:latin typeface="Helvetica Neue"/>
                <a:ea typeface="Helvetica Neue"/>
                <a:cs typeface="Helvetica Neue"/>
              </a:defRPr>
            </a:pPr>
            <a:r>
              <a:rPr sz="1275" b="1">
                <a:solidFill>
                  <a:srgbClr val="FF8000"/>
                </a:solidFill>
                <a:latin typeface="Helvetica Neue"/>
                <a:ea typeface="Helvetica Neue"/>
                <a:cs typeface="Helvetica Neue"/>
              </a:rPr>
              <a:t>SUPPORTS</a:t>
            </a:r>
          </a:p>
        </p:txBody>
      </p:sp>
      <p:sp>
        <p:nvSpPr>
          <p:cNvPr id="7" name="">
            <a:extLst xmlns:a="http://schemas.openxmlformats.org/drawingml/2006/main">
              <a:ext uri="{FF2B5EF4-FFF2-40B4-BE49-F238E27FC236}">
                <a16:creationId xmlns:a16="http://schemas.microsoft.com/office/drawing/2014/main" id="{8CB86315-17B6-4DAE-9590-6B05D05410F9}"/>
              </a:ext>
            </a:extLst>
          </p:cNvPr>
          <p:cNvSpPr>
            <a:spLocks xmlns:a="http://schemas.openxmlformats.org/drawingml/2006/main" noGrp="1"/>
          </p:cNvSpPr>
          <p:nvPr/>
        </p:nvSpPr>
        <p:spPr>
          <a:xfrm xmlns:a="http://schemas.openxmlformats.org/drawingml/2006/main">
            <a:off x="6457950" y="2676525"/>
            <a:ext cx="4762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“A clear page lets</a:t>
            </a:r>
          </a:p>
          <a:p xmlns:a="http://schemas.openxmlformats.org/drawingml/2006/main">
            <a:pPr algn="l">
              <a:buNone/>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the work lead.”</a:t>
            </a:r>
          </a:p>
        </p:txBody>
      </p:sp>
      <p:sp>
        <p:nvSpPr>
          <p:cNvPr id="8" name="">
            <a:extLst xmlns:a="http://schemas.openxmlformats.org/drawingml/2006/main">
              <a:ext uri="{FF2B5EF4-FFF2-40B4-BE49-F238E27FC236}">
                <a16:creationId xmlns:a16="http://schemas.microsoft.com/office/drawing/2014/main" id="{B4BCD707-FBCA-4122-9320-3F9756FE2FD4}"/>
              </a:ext>
            </a:extLst>
          </p:cNvPr>
          <p:cNvSpPr>
            <a:spLocks xmlns:a="http://schemas.openxmlformats.org/drawingml/2006/main" noGrp="1"/>
          </p:cNvSpPr>
          <p:nvPr/>
        </p:nvSpPr>
        <p:spPr>
          <a:xfrm xmlns:a="http://schemas.openxmlformats.org/drawingml/2006/main">
            <a:off x="6457950" y="400050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725" b="0">
                <a:solidFill>
                  <a:srgbClr val="D7D7D7"/>
                </a:solidFill>
                <a:latin typeface="Helvetica Neue"/>
                <a:ea typeface="Helvetica Neue"/>
                <a:cs typeface="Helvetica Neue"/>
              </a:defRPr>
            </a:pPr>
            <a:r>
              <a:rPr sz="1725" b="0">
                <a:solidFill>
                  <a:srgbClr val="D7D7D7"/>
                </a:solidFill>
                <a:latin typeface="Helvetica Neue"/>
                <a:ea typeface="Helvetica Neue"/>
                <a:cs typeface="Helvetica Neue"/>
              </a:rPr>
              <a:t>The artwork should remain the focus.</a:t>
            </a:r>
          </a:p>
        </p:txBody>
      </p:sp>
      <p:sp>
        <p:nvSpPr>
          <p:cNvPr id="9" name="">
            <a:extLst xmlns:a="http://schemas.openxmlformats.org/drawingml/2006/main">
              <a:ext uri="{FF2B5EF4-FFF2-40B4-BE49-F238E27FC236}">
                <a16:creationId xmlns:a16="http://schemas.microsoft.com/office/drawing/2014/main" id="{C7118DE9-21FE-4EE3-A801-2E7EE571A29C}"/>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PORTFOLIO TO A STAR  •  TEACHER RESOURCE</a:t>
            </a:r>
          </a:p>
        </p:txBody>
      </p:sp>
      <p:sp>
        <p:nvSpPr>
          <p:cNvPr id="10" name="">
            <a:extLst xmlns:a="http://schemas.openxmlformats.org/drawingml/2006/main">
              <a:ext uri="{FF2B5EF4-FFF2-40B4-BE49-F238E27FC236}">
                <a16:creationId xmlns:a16="http://schemas.microsoft.com/office/drawing/2014/main" id="{E3D3CC03-75D5-4D90-BDD9-49CB88C3979A}"/>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10</a:t>
            </a:r>
          </a:p>
        </p:txBody>
      </p:sp>
    </p:spTree>
    <p:extLst>
      <p:ext uri="{BB962C8B-B14F-4D97-AF65-F5344CB8AC3E}">
        <p14:creationId xmlns:p14="http://schemas.microsoft.com/office/powerpoint/2010/main" val="725725739"/>
      </p:ext>
    </p:extLst>
  </p:cSld>
</p:sld>
</file>

<file path=ppt/slides/slide11.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94A2FA1-6E64-481B-8160-050BE88E74E9}"/>
              </a:ext>
            </a:extLst>
          </p:cNvPr>
          <p:cNvSpPr>
            <a:spLocks xmlns:a="http://schemas.openxmlformats.org/drawingml/2006/main" noGrp="1"/>
          </p:cNvSpPr>
          <p:nvPr/>
        </p:nvSpPr>
        <p:spPr>
          <a:xfrm xmlns:a="http://schemas.openxmlformats.org/drawingml/2006/main">
            <a:off x="2190750" y="552450"/>
            <a:ext cx="7810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925" b="1">
                <a:solidFill>
                  <a:srgbClr val="272727"/>
                </a:solidFill>
                <a:latin typeface="Helvetica Neue"/>
                <a:ea typeface="Helvetica Neue"/>
                <a:cs typeface="Helvetica Neue"/>
              </a:defRPr>
            </a:pPr>
            <a:r>
              <a:rPr sz="2925" b="1">
                <a:solidFill>
                  <a:srgbClr val="272727"/>
                </a:solidFill>
                <a:latin typeface="Helvetica Neue"/>
                <a:ea typeface="Helvetica Neue"/>
                <a:cs typeface="Helvetica Neue"/>
              </a:rPr>
              <a:t>Improve one sketchbook spread</a:t>
            </a:r>
          </a:p>
        </p:txBody>
      </p:sp>
      <p:sp>
        <p:nvSpPr>
          <p:cNvPr id="2" name="">
            <a:extLst xmlns:a="http://schemas.openxmlformats.org/drawingml/2006/main">
              <a:ext uri="{FF2B5EF4-FFF2-40B4-BE49-F238E27FC236}">
                <a16:creationId xmlns:a16="http://schemas.microsoft.com/office/drawing/2014/main" id="{DD7BFE49-C857-46A1-968B-149C04F1060F}"/>
              </a:ext>
            </a:extLst>
          </p:cNvPr>
          <p:cNvSpPr>
            <a:spLocks xmlns:a="http://schemas.openxmlformats.org/drawingml/2006/main" noGrp="1"/>
          </p:cNvSpPr>
          <p:nvPr/>
        </p:nvSpPr>
        <p:spPr>
          <a:xfrm xmlns:a="http://schemas.openxmlformats.org/drawingml/2006/main">
            <a:off x="552450" y="1304925"/>
            <a:ext cx="123825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933FCDC-F379-4BE2-BE48-B1F81EB7CDBC}"/>
              </a:ext>
            </a:extLst>
          </p:cNvPr>
          <p:cNvSpPr>
            <a:spLocks xmlns:a="http://schemas.openxmlformats.org/drawingml/2006/main" noGrp="1"/>
          </p:cNvSpPr>
          <p:nvPr/>
        </p:nvSpPr>
        <p:spPr>
          <a:xfrm xmlns:a="http://schemas.openxmlformats.org/drawingml/2006/main">
            <a:off x="666750"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72727"/>
                </a:solidFill>
                <a:latin typeface="Helvetica Neue"/>
                <a:ea typeface="Helvetica Neue"/>
                <a:cs typeface="Helvetica Neue"/>
              </a:defRPr>
            </a:pPr>
            <a:r>
              <a:rPr sz="2025" b="1">
                <a:solidFill>
                  <a:srgbClr val="272727"/>
                </a:solidFill>
                <a:latin typeface="Helvetica Neue"/>
                <a:ea typeface="Helvetica Neue"/>
                <a:cs typeface="Helvetica Neue"/>
              </a:rPr>
              <a:t>SELECT</a:t>
            </a:r>
          </a:p>
        </p:txBody>
      </p:sp>
      <p:sp>
        <p:nvSpPr>
          <p:cNvPr id="4" name="">
            <a:extLst xmlns:a="http://schemas.openxmlformats.org/drawingml/2006/main">
              <a:ext uri="{FF2B5EF4-FFF2-40B4-BE49-F238E27FC236}">
                <a16:creationId xmlns:a16="http://schemas.microsoft.com/office/drawing/2014/main" id="{C58EBA62-AA7A-474A-B028-B510E24018E1}"/>
              </a:ext>
            </a:extLst>
          </p:cNvPr>
          <p:cNvSpPr>
            <a:spLocks xmlns:a="http://schemas.openxmlformats.org/drawingml/2006/main" noGrp="1"/>
          </p:cNvSpPr>
          <p:nvPr/>
        </p:nvSpPr>
        <p:spPr>
          <a:xfrm xmlns:a="http://schemas.openxmlformats.org/drawingml/2006/main">
            <a:off x="2905125" y="2352675"/>
            <a:ext cx="476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400" b="1">
                <a:solidFill>
                  <a:srgbClr val="FF8000"/>
                </a:solidFill>
                <a:latin typeface="Helvetica Neue"/>
                <a:ea typeface="Helvetica Neue"/>
                <a:cs typeface="Helvetica Neue"/>
              </a:defRPr>
            </a:pPr>
            <a:r>
              <a:rPr sz="2400" b="1">
                <a:solidFill>
                  <a:srgbClr val="FF8000"/>
                </a:solidFill>
                <a:latin typeface="Helvetica Neue"/>
                <a:ea typeface="Helvetica Neue"/>
                <a:cs typeface="Helvetica Neue"/>
              </a:rPr>
              <a:t>→</a:t>
            </a:r>
          </a:p>
        </p:txBody>
      </p:sp>
      <p:sp>
        <p:nvSpPr>
          <p:cNvPr id="5" name="">
            <a:extLst xmlns:a="http://schemas.openxmlformats.org/drawingml/2006/main">
              <a:ext uri="{FF2B5EF4-FFF2-40B4-BE49-F238E27FC236}">
                <a16:creationId xmlns:a16="http://schemas.microsoft.com/office/drawing/2014/main" id="{D68A2EFA-11C6-4F5A-99FF-2B209634E171}"/>
              </a:ext>
            </a:extLst>
          </p:cNvPr>
          <p:cNvSpPr>
            <a:spLocks xmlns:a="http://schemas.openxmlformats.org/drawingml/2006/main" noGrp="1"/>
          </p:cNvSpPr>
          <p:nvPr/>
        </p:nvSpPr>
        <p:spPr>
          <a:xfrm xmlns:a="http://schemas.openxmlformats.org/drawingml/2006/main">
            <a:off x="3476625"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72727"/>
                </a:solidFill>
                <a:latin typeface="Helvetica Neue"/>
                <a:ea typeface="Helvetica Neue"/>
                <a:cs typeface="Helvetica Neue"/>
              </a:defRPr>
            </a:pPr>
            <a:r>
              <a:rPr sz="2025" b="1">
                <a:solidFill>
                  <a:srgbClr val="272727"/>
                </a:solidFill>
                <a:latin typeface="Helvetica Neue"/>
                <a:ea typeface="Helvetica Neue"/>
                <a:cs typeface="Helvetica Neue"/>
              </a:rPr>
              <a:t>GROUP</a:t>
            </a:r>
          </a:p>
        </p:txBody>
      </p:sp>
      <p:sp>
        <p:nvSpPr>
          <p:cNvPr id="6" name="">
            <a:extLst xmlns:a="http://schemas.openxmlformats.org/drawingml/2006/main">
              <a:ext uri="{FF2B5EF4-FFF2-40B4-BE49-F238E27FC236}">
                <a16:creationId xmlns:a16="http://schemas.microsoft.com/office/drawing/2014/main" id="{661BE064-D52F-4D02-9082-F54E03B2805B}"/>
              </a:ext>
            </a:extLst>
          </p:cNvPr>
          <p:cNvSpPr>
            <a:spLocks xmlns:a="http://schemas.openxmlformats.org/drawingml/2006/main" noGrp="1"/>
          </p:cNvSpPr>
          <p:nvPr/>
        </p:nvSpPr>
        <p:spPr>
          <a:xfrm xmlns:a="http://schemas.openxmlformats.org/drawingml/2006/main">
            <a:off x="5715000" y="2352675"/>
            <a:ext cx="476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400" b="1">
                <a:solidFill>
                  <a:srgbClr val="FF8000"/>
                </a:solidFill>
                <a:latin typeface="Helvetica Neue"/>
                <a:ea typeface="Helvetica Neue"/>
                <a:cs typeface="Helvetica Neue"/>
              </a:defRPr>
            </a:pPr>
            <a:r>
              <a:rPr sz="2400" b="1">
                <a:solidFill>
                  <a:srgbClr val="FF8000"/>
                </a:solidFill>
                <a:latin typeface="Helvetica Neue"/>
                <a:ea typeface="Helvetica Neue"/>
                <a:cs typeface="Helvetica Neue"/>
              </a:rPr>
              <a:t>→</a:t>
            </a:r>
          </a:p>
        </p:txBody>
      </p:sp>
      <p:sp>
        <p:nvSpPr>
          <p:cNvPr id="7" name="">
            <a:extLst xmlns:a="http://schemas.openxmlformats.org/drawingml/2006/main">
              <a:ext uri="{FF2B5EF4-FFF2-40B4-BE49-F238E27FC236}">
                <a16:creationId xmlns:a16="http://schemas.microsoft.com/office/drawing/2014/main" id="{BBAC11ED-85AC-4D81-9455-37C3D2957325}"/>
              </a:ext>
            </a:extLst>
          </p:cNvPr>
          <p:cNvSpPr>
            <a:spLocks xmlns:a="http://schemas.openxmlformats.org/drawingml/2006/main" noGrp="1"/>
          </p:cNvSpPr>
          <p:nvPr/>
        </p:nvSpPr>
        <p:spPr>
          <a:xfrm xmlns:a="http://schemas.openxmlformats.org/drawingml/2006/main">
            <a:off x="6286500"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72727"/>
                </a:solidFill>
                <a:latin typeface="Helvetica Neue"/>
                <a:ea typeface="Helvetica Neue"/>
                <a:cs typeface="Helvetica Neue"/>
              </a:defRPr>
            </a:pPr>
            <a:r>
              <a:rPr sz="2025" b="1">
                <a:solidFill>
                  <a:srgbClr val="272727"/>
                </a:solidFill>
                <a:latin typeface="Helvetica Neue"/>
                <a:ea typeface="Helvetica Neue"/>
                <a:cs typeface="Helvetica Neue"/>
              </a:rPr>
              <a:t>ALIGN</a:t>
            </a:r>
          </a:p>
        </p:txBody>
      </p:sp>
      <p:sp>
        <p:nvSpPr>
          <p:cNvPr id="8" name="">
            <a:extLst xmlns:a="http://schemas.openxmlformats.org/drawingml/2006/main">
              <a:ext uri="{FF2B5EF4-FFF2-40B4-BE49-F238E27FC236}">
                <a16:creationId xmlns:a16="http://schemas.microsoft.com/office/drawing/2014/main" id="{D217326C-E7E5-46C9-B92C-2D16B0361471}"/>
              </a:ext>
            </a:extLst>
          </p:cNvPr>
          <p:cNvSpPr>
            <a:spLocks xmlns:a="http://schemas.openxmlformats.org/drawingml/2006/main" noGrp="1"/>
          </p:cNvSpPr>
          <p:nvPr/>
        </p:nvSpPr>
        <p:spPr>
          <a:xfrm xmlns:a="http://schemas.openxmlformats.org/drawingml/2006/main">
            <a:off x="8524875" y="2352675"/>
            <a:ext cx="476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400" b="1">
                <a:solidFill>
                  <a:srgbClr val="FF8000"/>
                </a:solidFill>
                <a:latin typeface="Helvetica Neue"/>
                <a:ea typeface="Helvetica Neue"/>
                <a:cs typeface="Helvetica Neue"/>
              </a:defRPr>
            </a:pPr>
            <a:r>
              <a:rPr sz="2400" b="1">
                <a:solidFill>
                  <a:srgbClr val="FF8000"/>
                </a:solidFill>
                <a:latin typeface="Helvetica Neue"/>
                <a:ea typeface="Helvetica Neue"/>
                <a:cs typeface="Helvetica Neue"/>
              </a:rPr>
              <a:t>→</a:t>
            </a:r>
          </a:p>
        </p:txBody>
      </p:sp>
      <p:sp>
        <p:nvSpPr>
          <p:cNvPr id="9" name="">
            <a:extLst xmlns:a="http://schemas.openxmlformats.org/drawingml/2006/main">
              <a:ext uri="{FF2B5EF4-FFF2-40B4-BE49-F238E27FC236}">
                <a16:creationId xmlns:a16="http://schemas.microsoft.com/office/drawing/2014/main" id="{CCF47D5A-F95F-4167-922F-26CE7435EA90}"/>
              </a:ext>
            </a:extLst>
          </p:cNvPr>
          <p:cNvSpPr>
            <a:spLocks xmlns:a="http://schemas.openxmlformats.org/drawingml/2006/main" noGrp="1"/>
          </p:cNvSpPr>
          <p:nvPr/>
        </p:nvSpPr>
        <p:spPr>
          <a:xfrm xmlns:a="http://schemas.openxmlformats.org/drawingml/2006/main">
            <a:off x="9096375"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FF8000"/>
                </a:solidFill>
                <a:latin typeface="Helvetica Neue"/>
                <a:ea typeface="Helvetica Neue"/>
                <a:cs typeface="Helvetica Neue"/>
              </a:defRPr>
            </a:pPr>
            <a:r>
              <a:rPr sz="2025" b="1">
                <a:solidFill>
                  <a:srgbClr val="FF8000"/>
                </a:solidFill>
                <a:latin typeface="Helvetica Neue"/>
                <a:ea typeface="Helvetica Neue"/>
                <a:cs typeface="Helvetica Neue"/>
              </a:rPr>
              <a:t>EDIT</a:t>
            </a:r>
          </a:p>
        </p:txBody>
      </p:sp>
      <p:sp>
        <p:nvSpPr>
          <p:cNvPr id="10" name="">
            <a:extLst xmlns:a="http://schemas.openxmlformats.org/drawingml/2006/main">
              <a:ext uri="{FF2B5EF4-FFF2-40B4-BE49-F238E27FC236}">
                <a16:creationId xmlns:a16="http://schemas.microsoft.com/office/drawing/2014/main" id="{1C95F063-B67B-4E6F-B0D3-0BC60797F25E}"/>
              </a:ext>
            </a:extLst>
          </p:cNvPr>
          <p:cNvSpPr>
            <a:spLocks xmlns:a="http://schemas.openxmlformats.org/drawingml/2006/main" noGrp="1"/>
          </p:cNvSpPr>
          <p:nvPr/>
        </p:nvSpPr>
        <p:spPr>
          <a:xfrm xmlns:a="http://schemas.openxmlformats.org/drawingml/2006/main">
            <a:off x="552450" y="3905250"/>
            <a:ext cx="1009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75" b="0">
                <a:solidFill>
                  <a:srgbClr val="5A5650"/>
                </a:solidFill>
                <a:latin typeface="Helvetica Neue"/>
                <a:ea typeface="Helvetica Neue"/>
                <a:cs typeface="Helvetica Neue"/>
              </a:defRPr>
            </a:pPr>
            <a:r>
              <a:rPr sz="1875" b="0">
                <a:solidFill>
                  <a:srgbClr val="5A5650"/>
                </a:solidFill>
                <a:latin typeface="Helvetica Neue"/>
                <a:ea typeface="Helvetica Neue"/>
                <a:cs typeface="Helvetica Neue"/>
              </a:rPr>
              <a:t>Remove anything that does not add evidence.</a:t>
            </a:r>
          </a:p>
          <a:p xmlns:a="http://schemas.openxmlformats.org/drawingml/2006/main">
            <a:pPr algn="l">
              <a:buNone/>
              <a:defRPr sz="1875" b="0">
                <a:solidFill>
                  <a:srgbClr val="5A5650"/>
                </a:solidFill>
                <a:latin typeface="Helvetica Neue"/>
                <a:ea typeface="Helvetica Neue"/>
                <a:cs typeface="Helvetica Neue"/>
              </a:defRPr>
            </a:pPr>
            <a:r>
              <a:rPr sz="1875" b="0">
                <a:solidFill>
                  <a:srgbClr val="5A5650"/>
                </a:solidFill>
                <a:latin typeface="Helvetica Neue"/>
                <a:ea typeface="Helvetica Neue"/>
                <a:cs typeface="Helvetica Neue"/>
              </a:rPr>
              <a:t>Use the space to make the strongest work clear.</a:t>
            </a:r>
          </a:p>
        </p:txBody>
      </p:sp>
      <p:sp>
        <p:nvSpPr>
          <p:cNvPr id="11" name="">
            <a:extLst xmlns:a="http://schemas.openxmlformats.org/drawingml/2006/main">
              <a:ext uri="{FF2B5EF4-FFF2-40B4-BE49-F238E27FC236}">
                <a16:creationId xmlns:a16="http://schemas.microsoft.com/office/drawing/2014/main" id="{792EE125-E9DE-46E1-9CF1-7FD2A27D0FC5}"/>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666666"/>
                </a:solidFill>
                <a:latin typeface="Helvetica Neue"/>
                <a:ea typeface="Helvetica Neue"/>
                <a:cs typeface="Helvetica Neue"/>
              </a:defRPr>
            </a:pPr>
            <a:r>
              <a:rPr sz="825" b="1">
                <a:solidFill>
                  <a:srgbClr val="666666"/>
                </a:solidFill>
                <a:latin typeface="Helvetica Neue"/>
                <a:ea typeface="Helvetica Neue"/>
                <a:cs typeface="Helvetica Neue"/>
              </a:rPr>
              <a:t>PORTFOLIO TO A STAR  •  TEACHER RESOURCE</a:t>
            </a:r>
          </a:p>
        </p:txBody>
      </p:sp>
      <p:sp>
        <p:nvSpPr>
          <p:cNvPr id="12" name="">
            <a:extLst xmlns:a="http://schemas.openxmlformats.org/drawingml/2006/main">
              <a:ext uri="{FF2B5EF4-FFF2-40B4-BE49-F238E27FC236}">
                <a16:creationId xmlns:a16="http://schemas.microsoft.com/office/drawing/2014/main" id="{51CB1103-5D6F-40BF-8C78-249B2234E3B3}"/>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666666"/>
                </a:solidFill>
                <a:latin typeface="Helvetica Neue"/>
                <a:ea typeface="Helvetica Neue"/>
                <a:cs typeface="Helvetica Neue"/>
              </a:defRPr>
            </a:pPr>
            <a:r>
              <a:rPr sz="825" b="1">
                <a:solidFill>
                  <a:srgbClr val="666666"/>
                </a:solidFill>
                <a:latin typeface="Helvetica Neue"/>
                <a:ea typeface="Helvetica Neue"/>
                <a:cs typeface="Helvetica Neue"/>
              </a:rPr>
              <a:t>11</a:t>
            </a:r>
          </a:p>
        </p:txBody>
      </p:sp>
    </p:spTree>
    <p:extLst>
      <p:ext uri="{BB962C8B-B14F-4D97-AF65-F5344CB8AC3E}">
        <p14:creationId xmlns:p14="http://schemas.microsoft.com/office/powerpoint/2010/main" val="1342667395"/>
      </p:ext>
    </p:extLst>
  </p:cSld>
</p:sld>
</file>

<file path=ppt/slides/slide12.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53FD72D-408F-46BE-8322-7C58EEAEFBBA}"/>
              </a:ext>
            </a:extLst>
          </p:cNvPr>
          <p:cNvSpPr>
            <a:spLocks xmlns:a="http://schemas.openxmlformats.org/drawingml/2006/main" noGrp="1"/>
          </p:cNvSpPr>
          <p:nvPr/>
        </p:nvSpPr>
        <p:spPr>
          <a:xfrm xmlns:a="http://schemas.openxmlformats.org/drawingml/2006/main">
            <a:off x="552450" y="533400"/>
            <a:ext cx="3810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00" b="1">
                <a:solidFill>
                  <a:srgbClr val="FF8000"/>
                </a:solidFill>
                <a:latin typeface="Helvetica Neue"/>
                <a:ea typeface="Helvetica Neue"/>
                <a:cs typeface="Helvetica Neue"/>
              </a:defRPr>
            </a:pPr>
            <a:r>
              <a:rPr sz="1500" b="1">
                <a:solidFill>
                  <a:srgbClr val="FF8000"/>
                </a:solidFill>
                <a:latin typeface="Helvetica Neue"/>
                <a:ea typeface="Helvetica Neue"/>
                <a:cs typeface="Helvetica Neue"/>
              </a:rPr>
              <a:t>YOUR TURN</a:t>
            </a:r>
          </a:p>
        </p:txBody>
      </p:sp>
      <p:sp>
        <p:nvSpPr>
          <p:cNvPr id="2" name="">
            <a:extLst xmlns:a="http://schemas.openxmlformats.org/drawingml/2006/main">
              <a:ext uri="{FF2B5EF4-FFF2-40B4-BE49-F238E27FC236}">
                <a16:creationId xmlns:a16="http://schemas.microsoft.com/office/drawing/2014/main" id="{C927D1C3-ED82-4068-8836-39DFE81A2073}"/>
              </a:ext>
            </a:extLst>
          </p:cNvPr>
          <p:cNvSpPr>
            <a:spLocks xmlns:a="http://schemas.openxmlformats.org/drawingml/2006/main" noGrp="1"/>
          </p:cNvSpPr>
          <p:nvPr/>
        </p:nvSpPr>
        <p:spPr>
          <a:xfrm xmlns:a="http://schemas.openxmlformats.org/drawingml/2006/main">
            <a:off x="552450" y="1285875"/>
            <a:ext cx="8763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Choose one sketchbook spread.</a:t>
            </a:r>
          </a:p>
        </p:txBody>
      </p:sp>
      <p:sp>
        <p:nvSpPr>
          <p:cNvPr id="3" name="">
            <a:extLst xmlns:a="http://schemas.openxmlformats.org/drawingml/2006/main">
              <a:ext uri="{FF2B5EF4-FFF2-40B4-BE49-F238E27FC236}">
                <a16:creationId xmlns:a16="http://schemas.microsoft.com/office/drawing/2014/main" id="{BB10D4A9-1A39-4B9D-BB80-F370841C2D99}"/>
              </a:ext>
            </a:extLst>
          </p:cNvPr>
          <p:cNvSpPr>
            <a:spLocks xmlns:a="http://schemas.openxmlformats.org/drawingml/2006/main" noGrp="1"/>
          </p:cNvSpPr>
          <p:nvPr/>
        </p:nvSpPr>
        <p:spPr>
          <a:xfrm xmlns:a="http://schemas.openxmlformats.org/drawingml/2006/main">
            <a:off x="552450" y="2219325"/>
            <a:ext cx="11087100" cy="2857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4259398-D633-45C1-B10A-7639F11AC632}"/>
              </a:ext>
            </a:extLst>
          </p:cNvPr>
          <p:cNvSpPr>
            <a:spLocks xmlns:a="http://schemas.openxmlformats.org/drawingml/2006/main" noGrp="1"/>
          </p:cNvSpPr>
          <p:nvPr/>
        </p:nvSpPr>
        <p:spPr>
          <a:xfrm xmlns:a="http://schemas.openxmlformats.org/drawingml/2006/main">
            <a:off x="876300" y="2781300"/>
            <a:ext cx="666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300" b="1">
                <a:solidFill>
                  <a:srgbClr val="FF8000"/>
                </a:solidFill>
                <a:latin typeface="Helvetica Neue"/>
                <a:ea typeface="Helvetica Neue"/>
                <a:cs typeface="Helvetica Neue"/>
              </a:defRPr>
            </a:pPr>
            <a:r>
              <a:rPr sz="3300" b="1">
                <a:solidFill>
                  <a:srgbClr val="FF8000"/>
                </a:solidFill>
                <a:latin typeface="Helvetica Neue"/>
                <a:ea typeface="Helvetica Neue"/>
                <a:cs typeface="Helvetica Neue"/>
              </a:rPr>
              <a:t>1</a:t>
            </a:r>
          </a:p>
        </p:txBody>
      </p:sp>
      <p:sp>
        <p:nvSpPr>
          <p:cNvPr id="5" name="">
            <a:extLst xmlns:a="http://schemas.openxmlformats.org/drawingml/2006/main">
              <a:ext uri="{FF2B5EF4-FFF2-40B4-BE49-F238E27FC236}">
                <a16:creationId xmlns:a16="http://schemas.microsoft.com/office/drawing/2014/main" id="{5B5BEB4D-0160-481B-883E-E79D5A8005BB}"/>
              </a:ext>
            </a:extLst>
          </p:cNvPr>
          <p:cNvSpPr>
            <a:spLocks xmlns:a="http://schemas.openxmlformats.org/drawingml/2006/main" noGrp="1"/>
          </p:cNvSpPr>
          <p:nvPr/>
        </p:nvSpPr>
        <p:spPr>
          <a:xfrm xmlns:a="http://schemas.openxmlformats.org/drawingml/2006/main">
            <a:off x="1809750" y="2876550"/>
            <a:ext cx="342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1">
                <a:solidFill>
                  <a:srgbClr val="FFFFFF"/>
                </a:solidFill>
                <a:latin typeface="Helvetica Neue"/>
                <a:ea typeface="Helvetica Neue"/>
                <a:cs typeface="Helvetica Neue"/>
              </a:defRPr>
            </a:pPr>
            <a:r>
              <a:rPr sz="2325" b="1">
                <a:solidFill>
                  <a:srgbClr val="FFFFFF"/>
                </a:solidFill>
                <a:latin typeface="Helvetica Neue"/>
                <a:ea typeface="Helvetica Neue"/>
                <a:cs typeface="Helvetica Neue"/>
              </a:rPr>
              <a:t>FOCUS</a:t>
            </a:r>
          </a:p>
        </p:txBody>
      </p:sp>
      <p:sp>
        <p:nvSpPr>
          <p:cNvPr id="6" name="">
            <a:extLst xmlns:a="http://schemas.openxmlformats.org/drawingml/2006/main">
              <a:ext uri="{FF2B5EF4-FFF2-40B4-BE49-F238E27FC236}">
                <a16:creationId xmlns:a16="http://schemas.microsoft.com/office/drawing/2014/main" id="{CD5E9E51-922E-4E4C-9BB0-7FAB0CA49857}"/>
              </a:ext>
            </a:extLst>
          </p:cNvPr>
          <p:cNvSpPr>
            <a:spLocks xmlns:a="http://schemas.openxmlformats.org/drawingml/2006/main" noGrp="1"/>
          </p:cNvSpPr>
          <p:nvPr/>
        </p:nvSpPr>
        <p:spPr>
          <a:xfrm xmlns:a="http://schemas.openxmlformats.org/drawingml/2006/main">
            <a:off x="876300" y="3638550"/>
            <a:ext cx="666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300" b="1">
                <a:solidFill>
                  <a:srgbClr val="FF8000"/>
                </a:solidFill>
                <a:latin typeface="Helvetica Neue"/>
                <a:ea typeface="Helvetica Neue"/>
                <a:cs typeface="Helvetica Neue"/>
              </a:defRPr>
            </a:pPr>
            <a:r>
              <a:rPr sz="3300" b="1">
                <a:solidFill>
                  <a:srgbClr val="FF8000"/>
                </a:solidFill>
                <a:latin typeface="Helvetica Neue"/>
                <a:ea typeface="Helvetica Neue"/>
                <a:cs typeface="Helvetica Neue"/>
              </a:rPr>
              <a:t>2</a:t>
            </a:r>
          </a:p>
        </p:txBody>
      </p:sp>
      <p:sp>
        <p:nvSpPr>
          <p:cNvPr id="7" name="">
            <a:extLst xmlns:a="http://schemas.openxmlformats.org/drawingml/2006/main">
              <a:ext uri="{FF2B5EF4-FFF2-40B4-BE49-F238E27FC236}">
                <a16:creationId xmlns:a16="http://schemas.microsoft.com/office/drawing/2014/main" id="{0D1CBF4F-BD1E-4838-B513-8728E864D69D}"/>
              </a:ext>
            </a:extLst>
          </p:cNvPr>
          <p:cNvSpPr>
            <a:spLocks xmlns:a="http://schemas.openxmlformats.org/drawingml/2006/main" noGrp="1"/>
          </p:cNvSpPr>
          <p:nvPr/>
        </p:nvSpPr>
        <p:spPr>
          <a:xfrm xmlns:a="http://schemas.openxmlformats.org/drawingml/2006/main">
            <a:off x="1809750" y="3733800"/>
            <a:ext cx="342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1">
                <a:solidFill>
                  <a:srgbClr val="FFFFFF"/>
                </a:solidFill>
                <a:latin typeface="Helvetica Neue"/>
                <a:ea typeface="Helvetica Neue"/>
                <a:cs typeface="Helvetica Neue"/>
              </a:defRPr>
            </a:pPr>
            <a:r>
              <a:rPr sz="2325" b="1">
                <a:solidFill>
                  <a:srgbClr val="FFFFFF"/>
                </a:solidFill>
                <a:latin typeface="Helvetica Neue"/>
                <a:ea typeface="Helvetica Neue"/>
                <a:cs typeface="Helvetica Neue"/>
              </a:rPr>
              <a:t>ORDER</a:t>
            </a:r>
          </a:p>
        </p:txBody>
      </p:sp>
      <p:sp>
        <p:nvSpPr>
          <p:cNvPr id="8" name="">
            <a:extLst xmlns:a="http://schemas.openxmlformats.org/drawingml/2006/main">
              <a:ext uri="{FF2B5EF4-FFF2-40B4-BE49-F238E27FC236}">
                <a16:creationId xmlns:a16="http://schemas.microsoft.com/office/drawing/2014/main" id="{99F87CA4-5353-4BD4-91E2-4E47C8771BE3}"/>
              </a:ext>
            </a:extLst>
          </p:cNvPr>
          <p:cNvSpPr>
            <a:spLocks xmlns:a="http://schemas.openxmlformats.org/drawingml/2006/main" noGrp="1"/>
          </p:cNvSpPr>
          <p:nvPr/>
        </p:nvSpPr>
        <p:spPr>
          <a:xfrm xmlns:a="http://schemas.openxmlformats.org/drawingml/2006/main">
            <a:off x="876300" y="4495800"/>
            <a:ext cx="666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300" b="1">
                <a:solidFill>
                  <a:srgbClr val="FF8000"/>
                </a:solidFill>
                <a:latin typeface="Helvetica Neue"/>
                <a:ea typeface="Helvetica Neue"/>
                <a:cs typeface="Helvetica Neue"/>
              </a:defRPr>
            </a:pPr>
            <a:r>
              <a:rPr sz="3300" b="1">
                <a:solidFill>
                  <a:srgbClr val="FF8000"/>
                </a:solidFill>
                <a:latin typeface="Helvetica Neue"/>
                <a:ea typeface="Helvetica Neue"/>
                <a:cs typeface="Helvetica Neue"/>
              </a:rPr>
              <a:t>3</a:t>
            </a:r>
          </a:p>
        </p:txBody>
      </p:sp>
      <p:sp>
        <p:nvSpPr>
          <p:cNvPr id="9" name="">
            <a:extLst xmlns:a="http://schemas.openxmlformats.org/drawingml/2006/main">
              <a:ext uri="{FF2B5EF4-FFF2-40B4-BE49-F238E27FC236}">
                <a16:creationId xmlns:a16="http://schemas.microsoft.com/office/drawing/2014/main" id="{4DC7FC17-5CBC-4490-B14A-D18AA27C039C}"/>
              </a:ext>
            </a:extLst>
          </p:cNvPr>
          <p:cNvSpPr>
            <a:spLocks xmlns:a="http://schemas.openxmlformats.org/drawingml/2006/main" noGrp="1"/>
          </p:cNvSpPr>
          <p:nvPr/>
        </p:nvSpPr>
        <p:spPr>
          <a:xfrm xmlns:a="http://schemas.openxmlformats.org/drawingml/2006/main">
            <a:off x="1809750" y="4591050"/>
            <a:ext cx="342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1">
                <a:solidFill>
                  <a:srgbClr val="FFFFFF"/>
                </a:solidFill>
                <a:latin typeface="Helvetica Neue"/>
                <a:ea typeface="Helvetica Neue"/>
                <a:cs typeface="Helvetica Neue"/>
              </a:defRPr>
            </a:pPr>
            <a:r>
              <a:rPr sz="2325" b="1">
                <a:solidFill>
                  <a:srgbClr val="FFFFFF"/>
                </a:solidFill>
                <a:latin typeface="Helvetica Neue"/>
                <a:ea typeface="Helvetica Neue"/>
                <a:cs typeface="Helvetica Neue"/>
              </a:rPr>
              <a:t>SPACE</a:t>
            </a:r>
          </a:p>
        </p:txBody>
      </p:sp>
      <p:sp>
        <p:nvSpPr>
          <p:cNvPr id="10" name="">
            <a:extLst xmlns:a="http://schemas.openxmlformats.org/drawingml/2006/main">
              <a:ext uri="{FF2B5EF4-FFF2-40B4-BE49-F238E27FC236}">
                <a16:creationId xmlns:a16="http://schemas.microsoft.com/office/drawing/2014/main" id="{997A0850-6FB0-4AF7-AEC4-F7D0A9B098A5}"/>
              </a:ext>
            </a:extLst>
          </p:cNvPr>
          <p:cNvSpPr>
            <a:spLocks xmlns:a="http://schemas.openxmlformats.org/drawingml/2006/main" noGrp="1"/>
          </p:cNvSpPr>
          <p:nvPr/>
        </p:nvSpPr>
        <p:spPr>
          <a:xfrm xmlns:a="http://schemas.openxmlformats.org/drawingml/2006/main">
            <a:off x="6553200" y="2943225"/>
            <a:ext cx="4572000" cy="1257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775" b="1">
                <a:solidFill>
                  <a:srgbClr val="FFFFFF"/>
                </a:solidFill>
                <a:latin typeface="Helvetica Neue"/>
                <a:ea typeface="Helvetica Neue"/>
                <a:cs typeface="Helvetica Neue"/>
              </a:defRPr>
            </a:pPr>
            <a:r>
              <a:rPr sz="2775" b="1">
                <a:solidFill>
                  <a:srgbClr val="FFFFFF"/>
                </a:solidFill>
                <a:latin typeface="Helvetica Neue"/>
                <a:ea typeface="Helvetica Neue"/>
                <a:cs typeface="Helvetica Neue"/>
              </a:rPr>
              <a:t>Make the page guide</a:t>
            </a:r>
          </a:p>
          <a:p xmlns:a="http://schemas.openxmlformats.org/drawingml/2006/main">
            <a:pPr algn="l">
              <a:buNone/>
              <a:defRPr sz="2775" b="1">
                <a:solidFill>
                  <a:srgbClr val="FFFFFF"/>
                </a:solidFill>
                <a:latin typeface="Helvetica Neue"/>
                <a:ea typeface="Helvetica Neue"/>
                <a:cs typeface="Helvetica Neue"/>
              </a:defRPr>
            </a:pPr>
            <a:r>
              <a:rPr sz="2775" b="1">
                <a:solidFill>
                  <a:srgbClr val="FFFFFF"/>
                </a:solidFill>
                <a:latin typeface="Helvetica Neue"/>
                <a:ea typeface="Helvetica Neue"/>
                <a:cs typeface="Helvetica Neue"/>
              </a:rPr>
              <a:t>the viewer.</a:t>
            </a:r>
          </a:p>
        </p:txBody>
      </p:sp>
      <p:sp>
        <p:nvSpPr>
          <p:cNvPr id="11" name="">
            <a:extLst xmlns:a="http://schemas.openxmlformats.org/drawingml/2006/main">
              <a:ext uri="{FF2B5EF4-FFF2-40B4-BE49-F238E27FC236}">
                <a16:creationId xmlns:a16="http://schemas.microsoft.com/office/drawing/2014/main" id="{813A07D1-F349-4C13-868E-0803E3481862}"/>
              </a:ext>
            </a:extLst>
          </p:cNvPr>
          <p:cNvSpPr>
            <a:spLocks xmlns:a="http://schemas.openxmlformats.org/drawingml/2006/main" noGrp="1"/>
          </p:cNvSpPr>
          <p:nvPr/>
        </p:nvSpPr>
        <p:spPr>
          <a:xfrm xmlns:a="http://schemas.openxmlformats.org/drawingml/2006/main">
            <a:off x="7600950" y="4543425"/>
            <a:ext cx="247650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1344D9C-FED4-44A0-9E38-6B7A77AFAD41}"/>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PORTFOLIO TO A STAR  •  TEACHER RESOURCE</a:t>
            </a:r>
          </a:p>
        </p:txBody>
      </p:sp>
      <p:sp>
        <p:nvSpPr>
          <p:cNvPr id="13" name="">
            <a:extLst xmlns:a="http://schemas.openxmlformats.org/drawingml/2006/main">
              <a:ext uri="{FF2B5EF4-FFF2-40B4-BE49-F238E27FC236}">
                <a16:creationId xmlns:a16="http://schemas.microsoft.com/office/drawing/2014/main" id="{CEF8BB62-CBFC-44FF-8F9B-4F5991D263A7}"/>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latin typeface="Helvetica Neue"/>
                <a:ea typeface="Helvetica Neue"/>
                <a:cs typeface="Helvetica Neue"/>
              </a:defRPr>
            </a:pPr>
            <a:r>
              <a:rPr sz="825" b="1">
                <a:solidFill>
                  <a:srgbClr val="C8C8C8"/>
                </a:solidFill>
                <a:latin typeface="Helvetica Neue"/>
                <a:ea typeface="Helvetica Neue"/>
                <a:cs typeface="Helvetica Neue"/>
              </a:rPr>
              <a:t>12</a:t>
            </a:r>
          </a:p>
        </p:txBody>
      </p:sp>
    </p:spTree>
    <p:extLst>
      <p:ext uri="{BB962C8B-B14F-4D97-AF65-F5344CB8AC3E}">
        <p14:creationId xmlns:p14="http://schemas.microsoft.com/office/powerpoint/2010/main" val="14428903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2026-09-02T15:11:01.9220000Z</dcterms:created>
  <dcterms:modified xsi:type="dcterms:W3CDTF">2026-09-02T15:11:01.9220000Z</dcterms:modified>
</coreProperties>
</file>