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914400" rtl="0" fontAlgn="auto" latinLnBrk="0" hangingPunct="0">
      <a:lnSpc>
        <a:spcPct val="100000"/>
      </a:lnSpc>
      <a:spcBef>
        <a:spcPts val="0"/>
      </a:spcBef>
      <a:spcAft>
        <a:spcPts val="0"/>
      </a:spcAft>
      <a:buClrTx/>
      <a:buSzTx/>
      <a:buFontTx/>
      <a:buNone/>
      <a:tabLst/>
      <a:defRPr b="1" baseline="0" cap="none" i="0" spc="0" strike="noStrike" sz="3600" u="none" kumimoji="0" normalizeH="0">
        <a:ln>
          <a:noFill/>
        </a:ln>
        <a:solidFill>
          <a:srgbClr val="FFFFFF"/>
        </a:solidFill>
        <a:effectLst/>
        <a:uFillTx/>
        <a:latin typeface="+mj-lt"/>
        <a:ea typeface="+mj-ea"/>
        <a:cs typeface="+mj-cs"/>
        <a:sym typeface="Helvetica Neue"/>
      </a:defRPr>
    </a:lvl1pPr>
    <a:lvl2pPr marL="0" marR="0" indent="0" algn="ctr" defTabSz="914400" rtl="0" fontAlgn="auto" latinLnBrk="0" hangingPunct="0">
      <a:lnSpc>
        <a:spcPct val="100000"/>
      </a:lnSpc>
      <a:spcBef>
        <a:spcPts val="0"/>
      </a:spcBef>
      <a:spcAft>
        <a:spcPts val="0"/>
      </a:spcAft>
      <a:buClrTx/>
      <a:buSzTx/>
      <a:buFontTx/>
      <a:buNone/>
      <a:tabLst/>
      <a:defRPr b="1" baseline="0" cap="none" i="0" spc="0" strike="noStrike" sz="3600" u="none" kumimoji="0" normalizeH="0">
        <a:ln>
          <a:noFill/>
        </a:ln>
        <a:solidFill>
          <a:srgbClr val="FFFFFF"/>
        </a:solidFill>
        <a:effectLst/>
        <a:uFillTx/>
        <a:latin typeface="+mj-lt"/>
        <a:ea typeface="+mj-ea"/>
        <a:cs typeface="+mj-cs"/>
        <a:sym typeface="Helvetica Neue"/>
      </a:defRPr>
    </a:lvl2pPr>
    <a:lvl3pPr marL="0" marR="0" indent="0" algn="ctr" defTabSz="914400" rtl="0" fontAlgn="auto" latinLnBrk="0" hangingPunct="0">
      <a:lnSpc>
        <a:spcPct val="100000"/>
      </a:lnSpc>
      <a:spcBef>
        <a:spcPts val="0"/>
      </a:spcBef>
      <a:spcAft>
        <a:spcPts val="0"/>
      </a:spcAft>
      <a:buClrTx/>
      <a:buSzTx/>
      <a:buFontTx/>
      <a:buNone/>
      <a:tabLst/>
      <a:defRPr b="1" baseline="0" cap="none" i="0" spc="0" strike="noStrike" sz="3600" u="none" kumimoji="0" normalizeH="0">
        <a:ln>
          <a:noFill/>
        </a:ln>
        <a:solidFill>
          <a:srgbClr val="FFFFFF"/>
        </a:solidFill>
        <a:effectLst/>
        <a:uFillTx/>
        <a:latin typeface="+mj-lt"/>
        <a:ea typeface="+mj-ea"/>
        <a:cs typeface="+mj-cs"/>
        <a:sym typeface="Helvetica Neue"/>
      </a:defRPr>
    </a:lvl3pPr>
    <a:lvl4pPr marL="0" marR="0" indent="0" algn="ctr" defTabSz="914400" rtl="0" fontAlgn="auto" latinLnBrk="0" hangingPunct="0">
      <a:lnSpc>
        <a:spcPct val="100000"/>
      </a:lnSpc>
      <a:spcBef>
        <a:spcPts val="0"/>
      </a:spcBef>
      <a:spcAft>
        <a:spcPts val="0"/>
      </a:spcAft>
      <a:buClrTx/>
      <a:buSzTx/>
      <a:buFontTx/>
      <a:buNone/>
      <a:tabLst/>
      <a:defRPr b="1" baseline="0" cap="none" i="0" spc="0" strike="noStrike" sz="3600" u="none" kumimoji="0" normalizeH="0">
        <a:ln>
          <a:noFill/>
        </a:ln>
        <a:solidFill>
          <a:srgbClr val="FFFFFF"/>
        </a:solidFill>
        <a:effectLst/>
        <a:uFillTx/>
        <a:latin typeface="+mj-lt"/>
        <a:ea typeface="+mj-ea"/>
        <a:cs typeface="+mj-cs"/>
        <a:sym typeface="Helvetica Neue"/>
      </a:defRPr>
    </a:lvl4pPr>
    <a:lvl5pPr marL="0" marR="0" indent="0" algn="ctr" defTabSz="914400" rtl="0" fontAlgn="auto" latinLnBrk="0" hangingPunct="0">
      <a:lnSpc>
        <a:spcPct val="100000"/>
      </a:lnSpc>
      <a:spcBef>
        <a:spcPts val="0"/>
      </a:spcBef>
      <a:spcAft>
        <a:spcPts val="0"/>
      </a:spcAft>
      <a:buClrTx/>
      <a:buSzTx/>
      <a:buFontTx/>
      <a:buNone/>
      <a:tabLst/>
      <a:defRPr b="1" baseline="0" cap="none" i="0" spc="0" strike="noStrike" sz="3600" u="none" kumimoji="0" normalizeH="0">
        <a:ln>
          <a:noFill/>
        </a:ln>
        <a:solidFill>
          <a:srgbClr val="FFFFFF"/>
        </a:solidFill>
        <a:effectLst/>
        <a:uFillTx/>
        <a:latin typeface="+mj-lt"/>
        <a:ea typeface="+mj-ea"/>
        <a:cs typeface="+mj-cs"/>
        <a:sym typeface="Helvetica Neue"/>
      </a:defRPr>
    </a:lvl5pPr>
    <a:lvl6pPr marL="0" marR="0" indent="0" algn="ctr" defTabSz="914400" rtl="0" fontAlgn="auto" latinLnBrk="0" hangingPunct="0">
      <a:lnSpc>
        <a:spcPct val="100000"/>
      </a:lnSpc>
      <a:spcBef>
        <a:spcPts val="0"/>
      </a:spcBef>
      <a:spcAft>
        <a:spcPts val="0"/>
      </a:spcAft>
      <a:buClrTx/>
      <a:buSzTx/>
      <a:buFontTx/>
      <a:buNone/>
      <a:tabLst/>
      <a:defRPr b="1" baseline="0" cap="none" i="0" spc="0" strike="noStrike" sz="3600" u="none" kumimoji="0" normalizeH="0">
        <a:ln>
          <a:noFill/>
        </a:ln>
        <a:solidFill>
          <a:srgbClr val="FFFFFF"/>
        </a:solidFill>
        <a:effectLst/>
        <a:uFillTx/>
        <a:latin typeface="+mj-lt"/>
        <a:ea typeface="+mj-ea"/>
        <a:cs typeface="+mj-cs"/>
        <a:sym typeface="Helvetica Neue"/>
      </a:defRPr>
    </a:lvl6pPr>
    <a:lvl7pPr marL="0" marR="0" indent="0" algn="ctr" defTabSz="914400" rtl="0" fontAlgn="auto" latinLnBrk="0" hangingPunct="0">
      <a:lnSpc>
        <a:spcPct val="100000"/>
      </a:lnSpc>
      <a:spcBef>
        <a:spcPts val="0"/>
      </a:spcBef>
      <a:spcAft>
        <a:spcPts val="0"/>
      </a:spcAft>
      <a:buClrTx/>
      <a:buSzTx/>
      <a:buFontTx/>
      <a:buNone/>
      <a:tabLst/>
      <a:defRPr b="1" baseline="0" cap="none" i="0" spc="0" strike="noStrike" sz="3600" u="none" kumimoji="0" normalizeH="0">
        <a:ln>
          <a:noFill/>
        </a:ln>
        <a:solidFill>
          <a:srgbClr val="FFFFFF"/>
        </a:solidFill>
        <a:effectLst/>
        <a:uFillTx/>
        <a:latin typeface="+mj-lt"/>
        <a:ea typeface="+mj-ea"/>
        <a:cs typeface="+mj-cs"/>
        <a:sym typeface="Helvetica Neue"/>
      </a:defRPr>
    </a:lvl7pPr>
    <a:lvl8pPr marL="0" marR="0" indent="0" algn="ctr" defTabSz="914400" rtl="0" fontAlgn="auto" latinLnBrk="0" hangingPunct="0">
      <a:lnSpc>
        <a:spcPct val="100000"/>
      </a:lnSpc>
      <a:spcBef>
        <a:spcPts val="0"/>
      </a:spcBef>
      <a:spcAft>
        <a:spcPts val="0"/>
      </a:spcAft>
      <a:buClrTx/>
      <a:buSzTx/>
      <a:buFontTx/>
      <a:buNone/>
      <a:tabLst/>
      <a:defRPr b="1" baseline="0" cap="none" i="0" spc="0" strike="noStrike" sz="3600" u="none" kumimoji="0" normalizeH="0">
        <a:ln>
          <a:noFill/>
        </a:ln>
        <a:solidFill>
          <a:srgbClr val="FFFFFF"/>
        </a:solidFill>
        <a:effectLst/>
        <a:uFillTx/>
        <a:latin typeface="+mj-lt"/>
        <a:ea typeface="+mj-ea"/>
        <a:cs typeface="+mj-cs"/>
        <a:sym typeface="Helvetica Neue"/>
      </a:defRPr>
    </a:lvl8pPr>
    <a:lvl9pPr marL="0" marR="0" indent="0" algn="ctr" defTabSz="914400" rtl="0" fontAlgn="auto" latinLnBrk="0" hangingPunct="0">
      <a:lnSpc>
        <a:spcPct val="100000"/>
      </a:lnSpc>
      <a:spcBef>
        <a:spcPts val="0"/>
      </a:spcBef>
      <a:spcAft>
        <a:spcPts val="0"/>
      </a:spcAft>
      <a:buClrTx/>
      <a:buSzTx/>
      <a:buFontTx/>
      <a:buNone/>
      <a:tabLst/>
      <a:defRPr b="1" baseline="0" cap="none" i="0" spc="0" strike="noStrike" sz="3600" u="none" kumimoji="0" normalizeH="0">
        <a:ln>
          <a:noFill/>
        </a:ln>
        <a:solidFill>
          <a:srgbClr val="FFFFFF"/>
        </a:solidFill>
        <a:effectLst/>
        <a:uFillTx/>
        <a:latin typeface="+mj-lt"/>
        <a:ea typeface="+mj-ea"/>
        <a:cs typeface="+mj-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b="def" i="def"/>
      <a:tcStyle>
        <a:tcBdr/>
        <a:fill>
          <a:solidFill>
            <a:srgbClr val="E7E9EC"/>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3CB"/>
          </a:solidFill>
        </a:fill>
      </a:tcStyle>
    </a:wholeTbl>
    <a:band2H>
      <a:tcTxStyle b="def" i="def"/>
      <a:tcStyle>
        <a:tcBdr/>
        <a:fill>
          <a:solidFill>
            <a:srgbClr val="E7EAE7"/>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E1CC"/>
          </a:solidFill>
        </a:fill>
      </a:tcStyle>
    </a:wholeTbl>
    <a:band2H>
      <a:tcTxStyle b="def" i="def"/>
      <a:tcStyle>
        <a:tcBdr/>
        <a:fill>
          <a:solidFill>
            <a:srgbClr val="E8F0E7"/>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alibri"/>
          <a:ea typeface="Calibri"/>
          <a:cs typeface="Calibri"/>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alibri"/>
          <a:ea typeface="Calibri"/>
          <a:cs typeface="Calibri"/>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7" name="Shape 17"/>
          <p:cNvSpPr/>
          <p:nvPr>
            <p:ph type="sldImg"/>
          </p:nvPr>
        </p:nvSpPr>
        <p:spPr>
          <a:xfrm>
            <a:off x="1143000" y="685800"/>
            <a:ext cx="4572000" cy="3429000"/>
          </a:xfrm>
          <a:prstGeom prst="rect">
            <a:avLst/>
          </a:prstGeom>
        </p:spPr>
        <p:txBody>
          <a:bodyPr/>
          <a:lstStyle/>
          <a:p>
            <a:pPr/>
          </a:p>
        </p:txBody>
      </p:sp>
      <p:sp>
        <p:nvSpPr>
          <p:cNvPr id="18" name="Shape 18"/>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Helvetica Neue"/>
      </a:defRPr>
    </a:lvl1pPr>
    <a:lvl2pPr indent="228600" latinLnBrk="0">
      <a:defRPr sz="1200">
        <a:latin typeface="+mj-lt"/>
        <a:ea typeface="+mj-ea"/>
        <a:cs typeface="+mj-cs"/>
        <a:sym typeface="Helvetica Neue"/>
      </a:defRPr>
    </a:lvl2pPr>
    <a:lvl3pPr indent="457200" latinLnBrk="0">
      <a:defRPr sz="1200">
        <a:latin typeface="+mj-lt"/>
        <a:ea typeface="+mj-ea"/>
        <a:cs typeface="+mj-cs"/>
        <a:sym typeface="Helvetica Neue"/>
      </a:defRPr>
    </a:lvl3pPr>
    <a:lvl4pPr indent="685800" latinLnBrk="0">
      <a:defRPr sz="1200">
        <a:latin typeface="+mj-lt"/>
        <a:ea typeface="+mj-ea"/>
        <a:cs typeface="+mj-cs"/>
        <a:sym typeface="Helvetica Neue"/>
      </a:defRPr>
    </a:lvl4pPr>
    <a:lvl5pPr indent="914400" latinLnBrk="0">
      <a:defRPr sz="1200">
        <a:latin typeface="+mj-lt"/>
        <a:ea typeface="+mj-ea"/>
        <a:cs typeface="+mj-cs"/>
        <a:sym typeface="Helvetica Neue"/>
      </a:defRPr>
    </a:lvl5pPr>
    <a:lvl6pPr indent="1143000" latinLnBrk="0">
      <a:defRPr sz="1200">
        <a:latin typeface="+mj-lt"/>
        <a:ea typeface="+mj-ea"/>
        <a:cs typeface="+mj-cs"/>
        <a:sym typeface="Helvetica Neue"/>
      </a:defRPr>
    </a:lvl6pPr>
    <a:lvl7pPr indent="1371600" latinLnBrk="0">
      <a:defRPr sz="1200">
        <a:latin typeface="+mj-lt"/>
        <a:ea typeface="+mj-ea"/>
        <a:cs typeface="+mj-cs"/>
        <a:sym typeface="Helvetica Neue"/>
      </a:defRPr>
    </a:lvl7pPr>
    <a:lvl8pPr indent="1600200" latinLnBrk="0">
      <a:defRPr sz="1200">
        <a:latin typeface="+mj-lt"/>
        <a:ea typeface="+mj-ea"/>
        <a:cs typeface="+mj-cs"/>
        <a:sym typeface="Helvetica Neue"/>
      </a:defRPr>
    </a:lvl8pPr>
    <a:lvl9pPr indent="1828800" latinLnBrk="0">
      <a:defRPr sz="1200">
        <a:latin typeface="+mj-lt"/>
        <a:ea typeface="+mj-ea"/>
        <a:cs typeface="+mj-cs"/>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 name="Shape 26"/>
          <p:cNvSpPr/>
          <p:nvPr>
            <p:ph type="sldImg"/>
          </p:nvPr>
        </p:nvSpPr>
        <p:spPr>
          <a:prstGeom prst="rect">
            <a:avLst/>
          </a:prstGeom>
        </p:spPr>
        <p:txBody>
          <a:bodyPr/>
          <a:lstStyle/>
          <a:p>
            <a:pPr/>
          </a:p>
        </p:txBody>
      </p:sp>
      <p:sp>
        <p:nvSpPr>
          <p:cNvPr id="27" name="Shape 27"/>
          <p:cNvSpPr/>
          <p:nvPr>
            <p:ph type="body" sz="quarter" idx="1"/>
          </p:nvPr>
        </p:nvSpPr>
        <p:spPr>
          <a:prstGeom prst="rect">
            <a:avLst/>
          </a:prstGeom>
        </p:spPr>
        <p:txBody>
          <a:bodyPr/>
          <a:lstStyle/>
          <a:p>
            <a:pPr/>
            <a:r>
              <a:t>Introduce annotation as a record of creative thinking—not an essay. Tell students that the slides will give them a repeatable way to explain decisions without writing large amounts.</a:t>
            </a:r>
          </a:p>
          <a:p>
            <a:pPr/>
          </a:p>
          <a:p>
            <a:pPr/>
            <a:r>
              <a:t>[Sources]</a:t>
            </a:r>
          </a:p>
          <a:p>
            <a:pPr/>
            <a:r>
              <a:t>- Original AI-generated sketchbook image created for this Portfolio to A Star resource.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 name="Shape 40"/>
          <p:cNvSpPr/>
          <p:nvPr>
            <p:ph type="sldImg"/>
          </p:nvPr>
        </p:nvSpPr>
        <p:spPr>
          <a:prstGeom prst="rect">
            <a:avLst/>
          </a:prstGeom>
        </p:spPr>
        <p:txBody>
          <a:bodyPr/>
          <a:lstStyle/>
          <a:p>
            <a:pPr/>
          </a:p>
        </p:txBody>
      </p:sp>
      <p:sp>
        <p:nvSpPr>
          <p:cNvPr id="41" name="Shape 41"/>
          <p:cNvSpPr/>
          <p:nvPr>
            <p:ph type="body" sz="quarter" idx="1"/>
          </p:nvPr>
        </p:nvSpPr>
        <p:spPr>
          <a:prstGeom prst="rect">
            <a:avLst/>
          </a:prstGeom>
        </p:spPr>
        <p:txBody>
          <a:bodyPr/>
          <a:lstStyle/>
          <a:p>
            <a:pPr/>
            <a:r>
              <a:t>Explain the three jobs of annotation. Students notice what happened, explain why it matters, and decide what to do next. Good annotation follows the work rather than sitting beside it as decoration.</a:t>
            </a:r>
          </a:p>
          <a:p>
            <a:pPr/>
          </a:p>
          <a:p>
            <a:pPr/>
            <a:r>
              <a:t>[Sources]</a:t>
            </a:r>
          </a:p>
          <a:p>
            <a:pPr/>
            <a:r>
              <a:t>- Original Portfolio to A Star teaching material.</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 name="Shape 56"/>
          <p:cNvSpPr/>
          <p:nvPr>
            <p:ph type="sldImg"/>
          </p:nvPr>
        </p:nvSpPr>
        <p:spPr>
          <a:prstGeom prst="rect">
            <a:avLst/>
          </a:prstGeom>
        </p:spPr>
        <p:txBody>
          <a:bodyPr/>
          <a:lstStyle/>
          <a:p>
            <a:pPr/>
          </a:p>
        </p:txBody>
      </p:sp>
      <p:sp>
        <p:nvSpPr>
          <p:cNvPr id="57" name="Shape 57"/>
          <p:cNvSpPr/>
          <p:nvPr>
            <p:ph type="body" sz="quarter" idx="1"/>
          </p:nvPr>
        </p:nvSpPr>
        <p:spPr>
          <a:prstGeom prst="rect">
            <a:avLst/>
          </a:prstGeom>
        </p:spPr>
        <p:txBody>
          <a:bodyPr/>
          <a:lstStyle/>
          <a:p>
            <a:pPr/>
            <a:r>
              <a:t>Model the three questions aloud using a recent classroom experiment. Encourage students to answer each question in one clear phrase before combining the phrases into an annotation.</a:t>
            </a:r>
          </a:p>
          <a:p>
            <a:pPr/>
          </a:p>
          <a:p>
            <a:pPr/>
            <a:r>
              <a:t>[Sources]</a:t>
            </a:r>
          </a:p>
          <a:p>
            <a:pPr/>
            <a:r>
              <a:t>- Original Portfolio to A Star teaching material.</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 name="Shape 69"/>
          <p:cNvSpPr/>
          <p:nvPr>
            <p:ph type="sldImg"/>
          </p:nvPr>
        </p:nvSpPr>
        <p:spPr>
          <a:prstGeom prst="rect">
            <a:avLst/>
          </a:prstGeom>
        </p:spPr>
        <p:txBody>
          <a:bodyPr/>
          <a:lstStyle/>
          <a:p>
            <a:pPr/>
          </a:p>
        </p:txBody>
      </p:sp>
      <p:sp>
        <p:nvSpPr>
          <p:cNvPr id="70" name="Shape 70"/>
          <p:cNvSpPr/>
          <p:nvPr>
            <p:ph type="body" sz="quarter" idx="1"/>
          </p:nvPr>
        </p:nvSpPr>
        <p:spPr>
          <a:prstGeom prst="rect">
            <a:avLst/>
          </a:prstGeom>
        </p:spPr>
        <p:txBody>
          <a:bodyPr/>
          <a:lstStyle/>
          <a:p>
            <a:pPr/>
            <a:r>
              <a:t>Ask students to identify one visible quality before explaining it. Replace vague words such as ‘nice’ or ‘good’ with subject vocabulary: line, tone, texture, shape, colour, form, contrast or composition.</a:t>
            </a:r>
          </a:p>
          <a:p>
            <a:pPr/>
          </a:p>
          <a:p>
            <a:pPr/>
            <a:r>
              <a:t>[Sources]</a:t>
            </a:r>
          </a:p>
          <a:p>
            <a:pPr/>
            <a:r>
              <a:t>- Original AI-generated sketchbook image created for this Portfolio to A Star resource.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 name="Shape 81"/>
          <p:cNvSpPr/>
          <p:nvPr>
            <p:ph type="sldImg"/>
          </p:nvPr>
        </p:nvSpPr>
        <p:spPr>
          <a:prstGeom prst="rect">
            <a:avLst/>
          </a:prstGeom>
        </p:spPr>
        <p:txBody>
          <a:bodyPr/>
          <a:lstStyle/>
          <a:p>
            <a:pPr/>
          </a:p>
        </p:txBody>
      </p:sp>
      <p:sp>
        <p:nvSpPr>
          <p:cNvPr id="82" name="Shape 82"/>
          <p:cNvSpPr/>
          <p:nvPr>
            <p:ph type="body" sz="quarter" idx="1"/>
          </p:nvPr>
        </p:nvSpPr>
        <p:spPr>
          <a:prstGeom prst="rect">
            <a:avLst/>
          </a:prstGeom>
        </p:spPr>
        <p:txBody>
          <a:bodyPr/>
          <a:lstStyle/>
          <a:p>
            <a:pPr/>
            <a:r>
              <a:t>The word ‘because’ forces a reason. Invite students to name the material, technique or compositional choice and connect it to their intention. One purposeful sentence is better than a long description.</a:t>
            </a:r>
          </a:p>
          <a:p>
            <a:pPr/>
          </a:p>
          <a:p>
            <a:pPr/>
            <a:r>
              <a:t>[Sources]</a:t>
            </a:r>
          </a:p>
          <a:p>
            <a:pPr/>
            <a:r>
              <a:t>- Original Portfolio to A Star teaching material.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 name="Shape 95"/>
          <p:cNvSpPr/>
          <p:nvPr>
            <p:ph type="sldImg"/>
          </p:nvPr>
        </p:nvSpPr>
        <p:spPr>
          <a:prstGeom prst="rect">
            <a:avLst/>
          </a:prstGeom>
        </p:spPr>
        <p:txBody>
          <a:bodyPr/>
          <a:lstStyle/>
          <a:p>
            <a:pPr/>
          </a:p>
        </p:txBody>
      </p:sp>
      <p:sp>
        <p:nvSpPr>
          <p:cNvPr id="96" name="Shape 96"/>
          <p:cNvSpPr/>
          <p:nvPr>
            <p:ph type="body" sz="quarter" idx="1"/>
          </p:nvPr>
        </p:nvSpPr>
        <p:spPr>
          <a:prstGeom prst="rect">
            <a:avLst/>
          </a:prstGeom>
        </p:spPr>
        <p:txBody>
          <a:bodyPr/>
          <a:lstStyle/>
          <a:p>
            <a:pPr/>
            <a:r>
              <a:t>Keep evaluation focused on the visual result. Instead of ‘I am bad at paint’, students should identify what happened in the paint test and name a specific adjustment for the next attempt.</a:t>
            </a:r>
          </a:p>
          <a:p>
            <a:pPr/>
          </a:p>
          <a:p>
            <a:pPr/>
            <a:r>
              <a:t>[Sources]</a:t>
            </a:r>
          </a:p>
          <a:p>
            <a:pPr/>
            <a:r>
              <a:t>- Original AI-generated sketchbook image created for this Portfolio to A Star resource.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 name="Shape 110"/>
          <p:cNvSpPr/>
          <p:nvPr>
            <p:ph type="sldImg"/>
          </p:nvPr>
        </p:nvSpPr>
        <p:spPr>
          <a:prstGeom prst="rect">
            <a:avLst/>
          </a:prstGeom>
        </p:spPr>
        <p:txBody>
          <a:bodyPr/>
          <a:lstStyle/>
          <a:p>
            <a:pPr/>
          </a:p>
        </p:txBody>
      </p:sp>
      <p:sp>
        <p:nvSpPr>
          <p:cNvPr id="111" name="Shape 111"/>
          <p:cNvSpPr/>
          <p:nvPr>
            <p:ph type="body" sz="quarter" idx="1"/>
          </p:nvPr>
        </p:nvSpPr>
        <p:spPr>
          <a:prstGeom prst="rect">
            <a:avLst/>
          </a:prstGeom>
        </p:spPr>
        <p:txBody>
          <a:bodyPr/>
          <a:lstStyle/>
          <a:p>
            <a:pPr/>
            <a:r>
              <a:t>Artist research should influence practical decisions. Ask students to name one feature they noticed, one thing they tested, and one way they changed it to suit their own idea. Avoid copying a biography into the sketchbook.</a:t>
            </a:r>
          </a:p>
          <a:p>
            <a:pPr/>
          </a:p>
          <a:p>
            <a:pPr/>
            <a:r>
              <a:t>[Sources]</a:t>
            </a:r>
          </a:p>
          <a:p>
            <a:pPr/>
            <a:r>
              <a:t>- Original Portfolio to A Star teaching material.</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 name="Shape 123"/>
          <p:cNvSpPr/>
          <p:nvPr>
            <p:ph type="sldImg"/>
          </p:nvPr>
        </p:nvSpPr>
        <p:spPr>
          <a:prstGeom prst="rect">
            <a:avLst/>
          </a:prstGeom>
        </p:spPr>
        <p:txBody>
          <a:bodyPr/>
          <a:lstStyle/>
          <a:p>
            <a:pPr/>
          </a:p>
        </p:txBody>
      </p:sp>
      <p:sp>
        <p:nvSpPr>
          <p:cNvPr id="124" name="Shape 124"/>
          <p:cNvSpPr/>
          <p:nvPr>
            <p:ph type="body" sz="quarter" idx="1"/>
          </p:nvPr>
        </p:nvSpPr>
        <p:spPr>
          <a:prstGeom prst="rect">
            <a:avLst/>
          </a:prstGeom>
        </p:spPr>
        <p:txBody>
          <a:bodyPr/>
          <a:lstStyle/>
          <a:p>
            <a:pPr/>
            <a:r>
              <a:t>Use the image to trace a decision through three stages. Annotation should help a viewer understand what changed between stages and why the later version is closer to the student’s intention.</a:t>
            </a:r>
          </a:p>
          <a:p>
            <a:pPr/>
          </a:p>
          <a:p>
            <a:pPr/>
            <a:r>
              <a:t>[Sources]</a:t>
            </a:r>
          </a:p>
          <a:p>
            <a:pPr/>
            <a:r>
              <a:t>- Original AI-generated sketchbook image created for this Portfolio to A Star resource.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 name="Shape 142"/>
          <p:cNvSpPr/>
          <p:nvPr>
            <p:ph type="sldImg"/>
          </p:nvPr>
        </p:nvSpPr>
        <p:spPr>
          <a:prstGeom prst="rect">
            <a:avLst/>
          </a:prstGeom>
        </p:spPr>
        <p:txBody>
          <a:bodyPr/>
          <a:lstStyle/>
          <a:p>
            <a:pPr/>
          </a:p>
        </p:txBody>
      </p:sp>
      <p:sp>
        <p:nvSpPr>
          <p:cNvPr id="143" name="Shape 143"/>
          <p:cNvSpPr/>
          <p:nvPr>
            <p:ph type="body" sz="quarter" idx="1"/>
          </p:nvPr>
        </p:nvSpPr>
        <p:spPr>
          <a:prstGeom prst="rect">
            <a:avLst/>
          </a:prstGeom>
        </p:spPr>
        <p:txBody>
          <a:bodyPr/>
          <a:lstStyle/>
          <a:p>
            <a:pPr/>
            <a:r>
              <a:t>Clarify that annotation is not a separate assessment objective and written quantity is not the goal. AQA states that written annotation must be evidenced in AO3 and can also contribute to AO1, AO2 and AO4. Use annotation to reveal investigation, refinement, recording and realisation.</a:t>
            </a:r>
          </a:p>
          <a:p>
            <a:pPr/>
          </a:p>
          <a:p>
            <a:pPr/>
            <a:r>
              <a:t>[Sources]</a:t>
            </a:r>
          </a:p>
          <a:p>
            <a:pPr/>
            <a:r>
              <a:t>- AQA GCSE Art and Design (8201), Scheme of assessment: https://www.aqa.org.uk/subjects/art-and-design/gcse/art-and-design-8201/specification/scheme-of-assessment</a:t>
            </a:r>
          </a:p>
          <a:p>
            <a:pPr/>
            <a:r>
              <a:t>- AQA GCSE Art and Design (8201), Skills: https://www.aqa.org.uk/subjects/art-and-design/gcse/art-and-design-8201/specification/subject-content/skills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Shape 155"/>
          <p:cNvSpPr/>
          <p:nvPr>
            <p:ph type="sldImg"/>
          </p:nvPr>
        </p:nvSpPr>
        <p:spPr>
          <a:prstGeom prst="rect">
            <a:avLst/>
          </a:prstGeom>
        </p:spPr>
        <p:txBody>
          <a:bodyPr/>
          <a:lstStyle/>
          <a:p>
            <a:pPr/>
          </a:p>
        </p:txBody>
      </p:sp>
      <p:sp>
        <p:nvSpPr>
          <p:cNvPr id="156" name="Shape 156"/>
          <p:cNvSpPr/>
          <p:nvPr>
            <p:ph type="body" sz="quarter" idx="1"/>
          </p:nvPr>
        </p:nvSpPr>
        <p:spPr>
          <a:prstGeom prst="rect">
            <a:avLst/>
          </a:prstGeom>
        </p:spPr>
        <p:txBody>
          <a:bodyPr/>
          <a:lstStyle/>
          <a:p>
            <a:pPr/>
            <a:r>
              <a:t>Compare the two examples. Both are short, but the second identifies an effect and gives a specific next step. Ask students which version helps a teacher or moderator understand the creative decision.</a:t>
            </a:r>
          </a:p>
          <a:p>
            <a:pPr/>
          </a:p>
          <a:p>
            <a:pPr/>
            <a:r>
              <a:t>[Sources]</a:t>
            </a:r>
          </a:p>
          <a:p>
            <a:pPr/>
            <a:r>
              <a:t>- Original Portfolio to A Star teaching material.</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Shape 170"/>
          <p:cNvSpPr/>
          <p:nvPr>
            <p:ph type="sldImg"/>
          </p:nvPr>
        </p:nvSpPr>
        <p:spPr>
          <a:prstGeom prst="rect">
            <a:avLst/>
          </a:prstGeom>
        </p:spPr>
        <p:txBody>
          <a:bodyPr/>
          <a:lstStyle/>
          <a:p>
            <a:pPr/>
          </a:p>
        </p:txBody>
      </p:sp>
      <p:sp>
        <p:nvSpPr>
          <p:cNvPr id="171" name="Shape 171"/>
          <p:cNvSpPr/>
          <p:nvPr>
            <p:ph type="body" sz="quarter" idx="1"/>
          </p:nvPr>
        </p:nvSpPr>
        <p:spPr>
          <a:prstGeom prst="rect">
            <a:avLst/>
          </a:prstGeom>
        </p:spPr>
        <p:txBody>
          <a:bodyPr/>
          <a:lstStyle/>
          <a:p>
            <a:pPr/>
            <a:r>
              <a:t>Use the four-part formula as a scaffold, not a rule. Students can remove it once they can write independently. Ask them to keep the sequence focused on a real piece of work in front of them.</a:t>
            </a:r>
          </a:p>
          <a:p>
            <a:pPr/>
          </a:p>
          <a:p>
            <a:pPr/>
            <a:r>
              <a:t>[Sources]</a:t>
            </a:r>
          </a:p>
          <a:p>
            <a:pPr/>
            <a:r>
              <a:t>- Original Portfolio to A Star teaching material.</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Shape 186"/>
          <p:cNvSpPr/>
          <p:nvPr>
            <p:ph type="sldImg"/>
          </p:nvPr>
        </p:nvSpPr>
        <p:spPr>
          <a:prstGeom prst="rect">
            <a:avLst/>
          </a:prstGeom>
        </p:spPr>
        <p:txBody>
          <a:bodyPr/>
          <a:lstStyle/>
          <a:p>
            <a:pPr/>
          </a:p>
        </p:txBody>
      </p:sp>
      <p:sp>
        <p:nvSpPr>
          <p:cNvPr id="187" name="Shape 187"/>
          <p:cNvSpPr/>
          <p:nvPr>
            <p:ph type="body" sz="quarter" idx="1"/>
          </p:nvPr>
        </p:nvSpPr>
        <p:spPr>
          <a:prstGeom prst="rect">
            <a:avLst/>
          </a:prstGeom>
        </p:spPr>
        <p:txBody>
          <a:bodyPr/>
          <a:lstStyle/>
          <a:p>
            <a:pPr/>
            <a:r>
              <a:t>Give students five minutes to annotate one experiment using choice, effect and next step. Peer check: can a partner identify the decision, the visual evidence and the planned improvement? Close by reminding students that useful annotation moves the project forward.</a:t>
            </a:r>
          </a:p>
          <a:p>
            <a:pPr/>
          </a:p>
          <a:p>
            <a:pPr/>
            <a:r>
              <a:t>[Sources]</a:t>
            </a:r>
          </a:p>
          <a:p>
            <a:pPr/>
            <a:r>
              <a:t>- Original Portfolio to A Star teaching material.</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p:spTree>
      <p:nvGrpSpPr>
        <p:cNvPr id="1" name=""/>
        <p:cNvGrpSpPr/>
        <p:nvPr/>
      </p:nvGrpSpPr>
      <p:grpSpPr>
        <a:xfrm>
          <a:off x="0" y="0"/>
          <a:ext cx="0" cy="0"/>
          <a:chOff x="0" y="0"/>
          <a:chExt cx="0" cy="0"/>
        </a:xfrm>
      </p:grpSpPr>
      <p:sp>
        <p:nvSpPr>
          <p:cNvPr id="1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914400" y="1844675"/>
            <a:ext cx="10363200" cy="2041525"/>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p>
            <a:pPr/>
            <a:r>
              <a:t>Title Text</a:t>
            </a:r>
          </a:p>
        </p:txBody>
      </p:sp>
      <p:sp>
        <p:nvSpPr>
          <p:cNvPr id="3" name="Body Level One…"/>
          <p:cNvSpPr txBox="1"/>
          <p:nvPr>
            <p:ph type="body" idx="1"/>
          </p:nvPr>
        </p:nvSpPr>
        <p:spPr>
          <a:xfrm>
            <a:off x="1828800" y="3886200"/>
            <a:ext cx="8534400" cy="297180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b="0" sz="1200">
                <a:solidFill>
                  <a:srgbClr val="000000"/>
                </a:solidFill>
                <a:latin typeface="+mn-lt"/>
                <a:ea typeface="+mn-ea"/>
                <a:cs typeface="+mn-cs"/>
                <a:sym typeface="Helvetica"/>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Tx/>
        <a:buChar char="•"/>
        <a:tabLst/>
        <a:defRPr b="0" baseline="0" cap="none" i="0" spc="0" strike="noStrike" sz="2800" u="none">
          <a:solidFill>
            <a:srgbClr val="000000"/>
          </a:solidFill>
          <a:uFillTx/>
          <a:latin typeface="Calibri"/>
          <a:ea typeface="Calibri"/>
          <a:cs typeface="Calibri"/>
          <a:sym typeface="Calibri"/>
        </a:defRPr>
      </a:lvl1pPr>
      <a:lvl2pPr marL="723900" marR="0" indent="-266700" algn="l" defTabSz="914400" rtl="0" latinLnBrk="0">
        <a:lnSpc>
          <a:spcPct val="90000"/>
        </a:lnSpc>
        <a:spcBef>
          <a:spcPts val="1000"/>
        </a:spcBef>
        <a:spcAft>
          <a:spcPts val="0"/>
        </a:spcAft>
        <a:buClrTx/>
        <a:buSzPct val="100000"/>
        <a:buFontTx/>
        <a:buChar char="•"/>
        <a:tabLst/>
        <a:defRPr b="0" baseline="0" cap="none" i="0" spc="0" strike="noStrike" sz="2800" u="none">
          <a:solidFill>
            <a:srgbClr val="000000"/>
          </a:solidFill>
          <a:uFillTx/>
          <a:latin typeface="Calibri"/>
          <a:ea typeface="Calibri"/>
          <a:cs typeface="Calibri"/>
          <a:sym typeface="Calibri"/>
        </a:defRPr>
      </a:lvl2pPr>
      <a:lvl3pPr marL="1234439" marR="0" indent="-320039" algn="l" defTabSz="914400" rtl="0" latinLnBrk="0">
        <a:lnSpc>
          <a:spcPct val="90000"/>
        </a:lnSpc>
        <a:spcBef>
          <a:spcPts val="1000"/>
        </a:spcBef>
        <a:spcAft>
          <a:spcPts val="0"/>
        </a:spcAft>
        <a:buClrTx/>
        <a:buSzPct val="100000"/>
        <a:buFontTx/>
        <a:buChar char="•"/>
        <a:tabLst/>
        <a:defRPr b="0" baseline="0" cap="none" i="0" spc="0" strike="noStrike" sz="2800" u="none">
          <a:solidFill>
            <a:srgbClr val="000000"/>
          </a:solidFill>
          <a:uFillTx/>
          <a:latin typeface="Calibri"/>
          <a:ea typeface="Calibri"/>
          <a:cs typeface="Calibri"/>
          <a:sym typeface="Calibri"/>
        </a:defRPr>
      </a:lvl3pPr>
      <a:lvl4pPr marL="1727200" marR="0" indent="-355600" algn="l" defTabSz="914400" rtl="0" latinLnBrk="0">
        <a:lnSpc>
          <a:spcPct val="90000"/>
        </a:lnSpc>
        <a:spcBef>
          <a:spcPts val="1000"/>
        </a:spcBef>
        <a:spcAft>
          <a:spcPts val="0"/>
        </a:spcAft>
        <a:buClrTx/>
        <a:buSzPct val="100000"/>
        <a:buFontTx/>
        <a:buChar char="•"/>
        <a:tabLst/>
        <a:defRPr b="0" baseline="0" cap="none" i="0" spc="0" strike="noStrike" sz="2800" u="none">
          <a:solidFill>
            <a:srgbClr val="000000"/>
          </a:solidFill>
          <a:uFillTx/>
          <a:latin typeface="Calibri"/>
          <a:ea typeface="Calibri"/>
          <a:cs typeface="Calibri"/>
          <a:sym typeface="Calibri"/>
        </a:defRPr>
      </a:lvl4pPr>
      <a:lvl5pPr marL="2184400" marR="0" indent="-355600" algn="l" defTabSz="914400" rtl="0" latinLnBrk="0">
        <a:lnSpc>
          <a:spcPct val="90000"/>
        </a:lnSpc>
        <a:spcBef>
          <a:spcPts val="1000"/>
        </a:spcBef>
        <a:spcAft>
          <a:spcPts val="0"/>
        </a:spcAft>
        <a:buClrTx/>
        <a:buSzPct val="100000"/>
        <a:buFontTx/>
        <a:buChar char="•"/>
        <a:tabLst/>
        <a:defRPr b="0" baseline="0" cap="none" i="0" spc="0" strike="noStrike" sz="2800" u="none">
          <a:solidFill>
            <a:srgbClr val="000000"/>
          </a:solidFill>
          <a:uFillTx/>
          <a:latin typeface="Calibri"/>
          <a:ea typeface="Calibri"/>
          <a:cs typeface="Calibri"/>
          <a:sym typeface="Calibri"/>
        </a:defRPr>
      </a:lvl5pPr>
      <a:lvl6pPr marL="2641600" marR="0" indent="-355600" algn="l" defTabSz="914400" rtl="0" latinLnBrk="0">
        <a:lnSpc>
          <a:spcPct val="90000"/>
        </a:lnSpc>
        <a:spcBef>
          <a:spcPts val="1000"/>
        </a:spcBef>
        <a:spcAft>
          <a:spcPts val="0"/>
        </a:spcAft>
        <a:buClrTx/>
        <a:buSzPct val="100000"/>
        <a:buFontTx/>
        <a:buChar char="•"/>
        <a:tabLst/>
        <a:defRPr b="0" baseline="0" cap="none" i="0" spc="0" strike="noStrike" sz="2800" u="none">
          <a:solidFill>
            <a:srgbClr val="000000"/>
          </a:solidFill>
          <a:uFillTx/>
          <a:latin typeface="Calibri"/>
          <a:ea typeface="Calibri"/>
          <a:cs typeface="Calibri"/>
          <a:sym typeface="Calibri"/>
        </a:defRPr>
      </a:lvl6pPr>
      <a:lvl7pPr marL="3098800" marR="0" indent="-355600" algn="l" defTabSz="914400" rtl="0" latinLnBrk="0">
        <a:lnSpc>
          <a:spcPct val="90000"/>
        </a:lnSpc>
        <a:spcBef>
          <a:spcPts val="1000"/>
        </a:spcBef>
        <a:spcAft>
          <a:spcPts val="0"/>
        </a:spcAft>
        <a:buClrTx/>
        <a:buSzPct val="100000"/>
        <a:buFontTx/>
        <a:buChar char="•"/>
        <a:tabLst/>
        <a:defRPr b="0" baseline="0" cap="none" i="0" spc="0" strike="noStrike" sz="2800" u="none">
          <a:solidFill>
            <a:srgbClr val="000000"/>
          </a:solidFill>
          <a:uFillTx/>
          <a:latin typeface="Calibri"/>
          <a:ea typeface="Calibri"/>
          <a:cs typeface="Calibri"/>
          <a:sym typeface="Calibri"/>
        </a:defRPr>
      </a:lvl7pPr>
      <a:lvl8pPr marL="3556000" marR="0" indent="-355600" algn="l" defTabSz="914400" rtl="0" latinLnBrk="0">
        <a:lnSpc>
          <a:spcPct val="90000"/>
        </a:lnSpc>
        <a:spcBef>
          <a:spcPts val="1000"/>
        </a:spcBef>
        <a:spcAft>
          <a:spcPts val="0"/>
        </a:spcAft>
        <a:buClrTx/>
        <a:buSzPct val="100000"/>
        <a:buFontTx/>
        <a:buChar char="•"/>
        <a:tabLst/>
        <a:defRPr b="0" baseline="0" cap="none" i="0" spc="0" strike="noStrike" sz="2800" u="none">
          <a:solidFill>
            <a:srgbClr val="000000"/>
          </a:solidFill>
          <a:uFillTx/>
          <a:latin typeface="Calibri"/>
          <a:ea typeface="Calibri"/>
          <a:cs typeface="Calibri"/>
          <a:sym typeface="Calibri"/>
        </a:defRPr>
      </a:lvl8pPr>
      <a:lvl9pPr marL="4013200" marR="0" indent="-355600" algn="l" defTabSz="914400" rtl="0" latinLnBrk="0">
        <a:lnSpc>
          <a:spcPct val="90000"/>
        </a:lnSpc>
        <a:spcBef>
          <a:spcPts val="1000"/>
        </a:spcBef>
        <a:spcAft>
          <a:spcPts val="0"/>
        </a:spcAft>
        <a:buClrTx/>
        <a:buSzPct val="100000"/>
        <a:buFontTx/>
        <a:buChar char="•"/>
        <a:tabLst/>
        <a:defRPr b="0" baseline="0" cap="none" i="0" spc="0" strike="noStrike" sz="2800" u="none">
          <a:solidFill>
            <a:srgbClr val="000000"/>
          </a:solidFill>
          <a:uFillTx/>
          <a:latin typeface="Calibri"/>
          <a:ea typeface="Calibri"/>
          <a:cs typeface="Calibri"/>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Helvetica"/>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323232"/>
        </a:solidFill>
      </p:bgPr>
    </p:bg>
    <p:spTree>
      <p:nvGrpSpPr>
        <p:cNvPr id="1" name=""/>
        <p:cNvGrpSpPr/>
        <p:nvPr/>
      </p:nvGrpSpPr>
      <p:grpSpPr>
        <a:xfrm>
          <a:off x="0" y="0"/>
          <a:ext cx="0" cy="0"/>
          <a:chOff x="0" y="0"/>
          <a:chExt cx="0" cy="0"/>
        </a:xfrm>
      </p:grpSpPr>
      <p:pic>
        <p:nvPicPr>
          <p:cNvPr id="20" name="image.png" descr="image.png"/>
          <p:cNvPicPr>
            <a:picLocks noChangeAspect="1"/>
          </p:cNvPicPr>
          <p:nvPr/>
        </p:nvPicPr>
        <p:blipFill>
          <a:blip r:embed="rId3">
            <a:extLst/>
          </a:blip>
          <a:srcRect l="0" t="26" r="0" b="26"/>
          <a:stretch>
            <a:fillRect/>
          </a:stretch>
        </p:blipFill>
        <p:spPr>
          <a:xfrm>
            <a:off x="0" y="0"/>
            <a:ext cx="12192000" cy="6858001"/>
          </a:xfrm>
          <a:prstGeom prst="rect">
            <a:avLst/>
          </a:prstGeom>
          <a:ln w="12700">
            <a:miter lim="400000"/>
          </a:ln>
        </p:spPr>
      </p:pic>
      <p:sp>
        <p:nvSpPr>
          <p:cNvPr id="21" name="Rectangle"/>
          <p:cNvSpPr/>
          <p:nvPr/>
        </p:nvSpPr>
        <p:spPr>
          <a:xfrm>
            <a:off x="0" y="0"/>
            <a:ext cx="5334000" cy="6858000"/>
          </a:xfrm>
          <a:prstGeom prst="rect">
            <a:avLst/>
          </a:prstGeom>
          <a:solidFill>
            <a:srgbClr val="202020"/>
          </a:solidFill>
          <a:ln w="12700">
            <a:miter lim="400000"/>
          </a:ln>
        </p:spPr>
        <p:txBody>
          <a:bodyPr lIns="0" tIns="0" rIns="0" bIns="0"/>
          <a:lstStyle/>
          <a:p>
            <a:pPr algn="l">
              <a:defRPr b="0" sz="1800">
                <a:solidFill>
                  <a:srgbClr val="000000"/>
                </a:solidFill>
                <a:latin typeface="Calibri"/>
                <a:ea typeface="Calibri"/>
                <a:cs typeface="Calibri"/>
                <a:sym typeface="Calibri"/>
              </a:defRPr>
            </a:pPr>
          </a:p>
        </p:txBody>
      </p:sp>
      <p:sp>
        <p:nvSpPr>
          <p:cNvPr id="22" name="Rectangle"/>
          <p:cNvSpPr/>
          <p:nvPr/>
        </p:nvSpPr>
        <p:spPr>
          <a:xfrm>
            <a:off x="552450" y="838200"/>
            <a:ext cx="66675" cy="3714750"/>
          </a:xfrm>
          <a:prstGeom prst="rect">
            <a:avLst/>
          </a:prstGeom>
          <a:solidFill>
            <a:srgbClr val="FF8000"/>
          </a:solidFill>
          <a:ln w="12700">
            <a:miter lim="400000"/>
          </a:ln>
        </p:spPr>
        <p:txBody>
          <a:bodyPr lIns="0" tIns="0" rIns="0" bIns="0"/>
          <a:lstStyle/>
          <a:p>
            <a:pPr algn="l">
              <a:defRPr b="0" sz="1800">
                <a:solidFill>
                  <a:srgbClr val="000000"/>
                </a:solidFill>
                <a:latin typeface="Calibri"/>
                <a:ea typeface="Calibri"/>
                <a:cs typeface="Calibri"/>
                <a:sym typeface="Calibri"/>
              </a:defRPr>
            </a:pPr>
          </a:p>
        </p:txBody>
      </p:sp>
      <p:sp>
        <p:nvSpPr>
          <p:cNvPr id="23" name="How to Annotate Art and Design Work Effectively"/>
          <p:cNvSpPr txBox="1"/>
          <p:nvPr/>
        </p:nvSpPr>
        <p:spPr>
          <a:xfrm>
            <a:off x="794450" y="795560"/>
            <a:ext cx="3813811" cy="306157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900">
                <a:solidFill>
                  <a:srgbClr val="FF8000"/>
                </a:solidFill>
              </a:defRPr>
            </a:lvl1pPr>
          </a:lstStyle>
          <a:p>
            <a:pPr/>
            <a:r>
              <a:t>How to Annotate Art and Design Work Effectively</a:t>
            </a:r>
          </a:p>
        </p:txBody>
      </p:sp>
      <p:sp>
        <p:nvSpPr>
          <p:cNvPr id="24" name="A practical guide for GCSE…"/>
          <p:cNvSpPr txBox="1"/>
          <p:nvPr/>
        </p:nvSpPr>
        <p:spPr>
          <a:xfrm>
            <a:off x="794450" y="4018399"/>
            <a:ext cx="3813811" cy="61857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1700"/>
            </a:pPr>
            <a:r>
              <a:t>A practical guide for GCSE</a:t>
            </a:r>
          </a:p>
          <a:p>
            <a:pPr>
              <a:defRPr sz="1700"/>
            </a:pPr>
            <a:r>
              <a:t>Art and Design students</a:t>
            </a:r>
          </a:p>
        </p:txBody>
      </p:sp>
      <p:sp>
        <p:nvSpPr>
          <p:cNvPr id="25" name="PORTFOLIO TO A STAR"/>
          <p:cNvSpPr txBox="1"/>
          <p:nvPr/>
        </p:nvSpPr>
        <p:spPr>
          <a:xfrm>
            <a:off x="922019" y="6076950"/>
            <a:ext cx="3051812" cy="22782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900">
                <a:solidFill>
                  <a:srgbClr val="D0D0D0"/>
                </a:solidFill>
              </a:defRPr>
            </a:lvl1pPr>
          </a:lstStyle>
          <a:p>
            <a:pPr/>
            <a:r>
              <a:t>PORTFOLIO TO A STAR</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323232"/>
        </a:solidFill>
      </p:bgPr>
    </p:bg>
    <p:spTree>
      <p:nvGrpSpPr>
        <p:cNvPr id="1" name=""/>
        <p:cNvGrpSpPr/>
        <p:nvPr/>
      </p:nvGrpSpPr>
      <p:grpSpPr>
        <a:xfrm>
          <a:off x="0" y="0"/>
          <a:ext cx="0" cy="0"/>
          <a:chOff x="0" y="0"/>
          <a:chExt cx="0" cy="0"/>
        </a:xfrm>
      </p:grpSpPr>
      <p:sp>
        <p:nvSpPr>
          <p:cNvPr id="29" name="Annotation makes your thinking visible"/>
          <p:cNvSpPr txBox="1"/>
          <p:nvPr/>
        </p:nvSpPr>
        <p:spPr>
          <a:xfrm>
            <a:off x="521969" y="709007"/>
            <a:ext cx="10576561" cy="55028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3000"/>
            </a:lvl1pPr>
          </a:lstStyle>
          <a:p>
            <a:pPr/>
            <a:r>
              <a:t>Annotation makes your thinking visible</a:t>
            </a:r>
          </a:p>
        </p:txBody>
      </p:sp>
      <p:sp>
        <p:nvSpPr>
          <p:cNvPr id="30" name="Rectangle"/>
          <p:cNvSpPr/>
          <p:nvPr/>
        </p:nvSpPr>
        <p:spPr>
          <a:xfrm>
            <a:off x="552450" y="1428750"/>
            <a:ext cx="11087100" cy="45917"/>
          </a:xfrm>
          <a:prstGeom prst="rect">
            <a:avLst/>
          </a:prstGeom>
          <a:solidFill>
            <a:srgbClr val="FF8000"/>
          </a:solidFill>
          <a:ln w="12700">
            <a:miter lim="400000"/>
          </a:ln>
        </p:spPr>
        <p:txBody>
          <a:bodyPr lIns="0" tIns="0" rIns="0" bIns="0"/>
          <a:lstStyle/>
          <a:p>
            <a:pPr algn="l">
              <a:defRPr b="0" sz="1800">
                <a:solidFill>
                  <a:srgbClr val="000000"/>
                </a:solidFill>
                <a:latin typeface="Calibri"/>
                <a:ea typeface="Calibri"/>
                <a:cs typeface="Calibri"/>
                <a:sym typeface="Calibri"/>
              </a:defRPr>
            </a:pPr>
          </a:p>
        </p:txBody>
      </p:sp>
      <p:grpSp>
        <p:nvGrpSpPr>
          <p:cNvPr id="36" name="Group"/>
          <p:cNvGrpSpPr/>
          <p:nvPr/>
        </p:nvGrpSpPr>
        <p:grpSpPr>
          <a:xfrm>
            <a:off x="1812305" y="3066740"/>
            <a:ext cx="8567390" cy="964837"/>
            <a:chOff x="0" y="0"/>
            <a:chExt cx="8567388" cy="964835"/>
          </a:xfrm>
        </p:grpSpPr>
        <p:sp>
          <p:nvSpPr>
            <p:cNvPr id="31" name="NOTICE"/>
            <p:cNvSpPr txBox="1"/>
            <p:nvPr/>
          </p:nvSpPr>
          <p:spPr>
            <a:xfrm>
              <a:off x="0" y="0"/>
              <a:ext cx="2188797" cy="96483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p>
              <a:pPr/>
              <a:r>
                <a:t>NOTICE</a:t>
              </a:r>
            </a:p>
          </p:txBody>
        </p:sp>
        <p:sp>
          <p:nvSpPr>
            <p:cNvPr id="32" name="→"/>
            <p:cNvSpPr txBox="1"/>
            <p:nvPr/>
          </p:nvSpPr>
          <p:spPr>
            <a:xfrm>
              <a:off x="2331262" y="28429"/>
              <a:ext cx="569865" cy="9079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a:defRPr sz="3400">
                  <a:solidFill>
                    <a:srgbClr val="FF8000"/>
                  </a:solidFill>
                </a:defRPr>
              </a:lvl1pPr>
            </a:lstStyle>
            <a:p>
              <a:pPr/>
              <a:r>
                <a:t>→</a:t>
              </a:r>
            </a:p>
          </p:txBody>
        </p:sp>
        <p:sp>
          <p:nvSpPr>
            <p:cNvPr id="33" name="EXPLAIN"/>
            <p:cNvSpPr txBox="1"/>
            <p:nvPr/>
          </p:nvSpPr>
          <p:spPr>
            <a:xfrm>
              <a:off x="3059781" y="0"/>
              <a:ext cx="2350691" cy="96483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p>
              <a:pPr/>
              <a:r>
                <a:t>EXPLAIN</a:t>
              </a:r>
            </a:p>
          </p:txBody>
        </p:sp>
        <p:sp>
          <p:nvSpPr>
            <p:cNvPr id="34" name="→"/>
            <p:cNvSpPr txBox="1"/>
            <p:nvPr/>
          </p:nvSpPr>
          <p:spPr>
            <a:xfrm>
              <a:off x="5569126" y="28429"/>
              <a:ext cx="569865" cy="9079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a:defRPr sz="3400">
                  <a:solidFill>
                    <a:srgbClr val="FF8000"/>
                  </a:solidFill>
                </a:defRPr>
              </a:lvl1pPr>
            </a:lstStyle>
            <a:p>
              <a:pPr/>
              <a:r>
                <a:t>→</a:t>
              </a:r>
            </a:p>
          </p:txBody>
        </p:sp>
        <p:sp>
          <p:nvSpPr>
            <p:cNvPr id="35" name="DECIDE"/>
            <p:cNvSpPr txBox="1"/>
            <p:nvPr/>
          </p:nvSpPr>
          <p:spPr>
            <a:xfrm>
              <a:off x="6297645" y="0"/>
              <a:ext cx="2269744" cy="96483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p>
              <a:pPr/>
              <a:r>
                <a:t>DECIDE</a:t>
              </a:r>
            </a:p>
          </p:txBody>
        </p:sp>
      </p:grpSp>
      <p:sp>
        <p:nvSpPr>
          <p:cNvPr id="37" name="Show how your work moves forward."/>
          <p:cNvSpPr txBox="1"/>
          <p:nvPr/>
        </p:nvSpPr>
        <p:spPr>
          <a:xfrm>
            <a:off x="2617470" y="4376602"/>
            <a:ext cx="6957060" cy="40157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solidFill>
                  <a:schemeClr val="accent2">
                    <a:lumOff val="11127"/>
                  </a:schemeClr>
                </a:solidFill>
              </a:defRPr>
            </a:lvl1pPr>
          </a:lstStyle>
          <a:p>
            <a:pPr/>
            <a:r>
              <a:t>Show how your work moves forward.</a:t>
            </a:r>
          </a:p>
        </p:txBody>
      </p:sp>
      <p:sp>
        <p:nvSpPr>
          <p:cNvPr id="38" name="PORTFOLIO TO A STAR  •  TEACHER RESOURCE"/>
          <p:cNvSpPr txBox="1"/>
          <p:nvPr/>
        </p:nvSpPr>
        <p:spPr>
          <a:xfrm>
            <a:off x="598169" y="6486525"/>
            <a:ext cx="4861561" cy="21549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800">
                <a:solidFill>
                  <a:srgbClr val="C8C8C8"/>
                </a:solidFill>
              </a:defRPr>
            </a:lvl1pPr>
          </a:lstStyle>
          <a:p>
            <a:pPr/>
            <a:r>
              <a:t>PORTFOLIO TO A STAR  •  TEACHER RESOURCE</a:t>
            </a:r>
          </a:p>
        </p:txBody>
      </p:sp>
      <p:sp>
        <p:nvSpPr>
          <p:cNvPr id="39" name="02"/>
          <p:cNvSpPr txBox="1"/>
          <p:nvPr/>
        </p:nvSpPr>
        <p:spPr>
          <a:xfrm>
            <a:off x="11304269" y="6486525"/>
            <a:ext cx="289561" cy="21549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800">
                <a:solidFill>
                  <a:srgbClr val="C8C8C8"/>
                </a:solidFill>
              </a:defRPr>
            </a:lvl1pPr>
          </a:lstStyle>
          <a:p>
            <a:pPr/>
            <a:r>
              <a:t>02</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5F2EC"/>
        </a:solidFill>
      </p:bgPr>
    </p:bg>
    <p:spTree>
      <p:nvGrpSpPr>
        <p:cNvPr id="1" name=""/>
        <p:cNvGrpSpPr/>
        <p:nvPr/>
      </p:nvGrpSpPr>
      <p:grpSpPr>
        <a:xfrm>
          <a:off x="0" y="0"/>
          <a:ext cx="0" cy="0"/>
          <a:chOff x="0" y="0"/>
          <a:chExt cx="0" cy="0"/>
        </a:xfrm>
      </p:grpSpPr>
      <p:sp>
        <p:nvSpPr>
          <p:cNvPr id="43" name="Three questions unlock a useful annotation"/>
          <p:cNvSpPr txBox="1"/>
          <p:nvPr/>
        </p:nvSpPr>
        <p:spPr>
          <a:xfrm>
            <a:off x="598169" y="692150"/>
            <a:ext cx="10576561" cy="52525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2900">
                <a:solidFill>
                  <a:srgbClr val="272727"/>
                </a:solidFill>
              </a:defRPr>
            </a:lvl1pPr>
          </a:lstStyle>
          <a:p>
            <a:pPr/>
            <a:r>
              <a:t>Three questions unlock a useful annotation</a:t>
            </a:r>
          </a:p>
        </p:txBody>
      </p:sp>
      <p:sp>
        <p:nvSpPr>
          <p:cNvPr id="44" name="Rectangle"/>
          <p:cNvSpPr/>
          <p:nvPr/>
        </p:nvSpPr>
        <p:spPr>
          <a:xfrm>
            <a:off x="552450" y="1314286"/>
            <a:ext cx="11087100" cy="38264"/>
          </a:xfrm>
          <a:prstGeom prst="rect">
            <a:avLst/>
          </a:prstGeom>
          <a:solidFill>
            <a:srgbClr val="FF8000"/>
          </a:solidFill>
          <a:ln w="12700">
            <a:miter lim="400000"/>
          </a:ln>
        </p:spPr>
        <p:txBody>
          <a:bodyPr lIns="0" tIns="0" rIns="0" bIns="0"/>
          <a:lstStyle/>
          <a:p>
            <a:pPr algn="l">
              <a:defRPr b="0" sz="1800">
                <a:solidFill>
                  <a:srgbClr val="000000"/>
                </a:solidFill>
                <a:latin typeface="Calibri"/>
                <a:ea typeface="Calibri"/>
                <a:cs typeface="Calibri"/>
                <a:sym typeface="Calibri"/>
              </a:defRPr>
            </a:pPr>
          </a:p>
        </p:txBody>
      </p:sp>
      <p:sp>
        <p:nvSpPr>
          <p:cNvPr id="45" name="WHAT?"/>
          <p:cNvSpPr txBox="1"/>
          <p:nvPr/>
        </p:nvSpPr>
        <p:spPr>
          <a:xfrm>
            <a:off x="750569" y="2286000"/>
            <a:ext cx="3051812" cy="67397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900">
                <a:solidFill>
                  <a:srgbClr val="FF8000"/>
                </a:solidFill>
              </a:defRPr>
            </a:lvl1pPr>
          </a:lstStyle>
          <a:p>
            <a:pPr/>
            <a:r>
              <a:t>WHAT?</a:t>
            </a:r>
          </a:p>
        </p:txBody>
      </p:sp>
      <p:sp>
        <p:nvSpPr>
          <p:cNvPr id="46" name="What did I do?"/>
          <p:cNvSpPr txBox="1"/>
          <p:nvPr/>
        </p:nvSpPr>
        <p:spPr>
          <a:xfrm>
            <a:off x="750569" y="3143250"/>
            <a:ext cx="3051812" cy="119577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272727"/>
                </a:solidFill>
              </a:defRPr>
            </a:lvl1pPr>
          </a:lstStyle>
          <a:p>
            <a:pPr/>
            <a:r>
              <a:t>What did I do?</a:t>
            </a:r>
          </a:p>
        </p:txBody>
      </p:sp>
      <p:sp>
        <p:nvSpPr>
          <p:cNvPr id="47" name="Rectangle"/>
          <p:cNvSpPr/>
          <p:nvPr/>
        </p:nvSpPr>
        <p:spPr>
          <a:xfrm>
            <a:off x="4057650" y="2095500"/>
            <a:ext cx="19050" cy="1714500"/>
          </a:xfrm>
          <a:prstGeom prst="rect">
            <a:avLst/>
          </a:prstGeom>
          <a:solidFill>
            <a:srgbClr val="D8D2C8"/>
          </a:solidFill>
          <a:ln w="12700">
            <a:miter lim="400000"/>
          </a:ln>
        </p:spPr>
        <p:txBody>
          <a:bodyPr lIns="0" tIns="0" rIns="0" bIns="0"/>
          <a:lstStyle/>
          <a:p>
            <a:pPr algn="l">
              <a:defRPr b="0" sz="1800">
                <a:solidFill>
                  <a:srgbClr val="000000"/>
                </a:solidFill>
                <a:latin typeface="Calibri"/>
                <a:ea typeface="Calibri"/>
                <a:cs typeface="Calibri"/>
                <a:sym typeface="Calibri"/>
              </a:defRPr>
            </a:pPr>
          </a:p>
        </p:txBody>
      </p:sp>
      <p:sp>
        <p:nvSpPr>
          <p:cNvPr id="48" name="WHY?"/>
          <p:cNvSpPr txBox="1"/>
          <p:nvPr/>
        </p:nvSpPr>
        <p:spPr>
          <a:xfrm>
            <a:off x="4560570" y="2286000"/>
            <a:ext cx="3051811" cy="67397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900">
                <a:solidFill>
                  <a:srgbClr val="FF8000"/>
                </a:solidFill>
              </a:defRPr>
            </a:lvl1pPr>
          </a:lstStyle>
          <a:p>
            <a:pPr/>
            <a:r>
              <a:t>WHY?</a:t>
            </a:r>
          </a:p>
        </p:txBody>
      </p:sp>
      <p:sp>
        <p:nvSpPr>
          <p:cNvPr id="49" name="Why this choice?"/>
          <p:cNvSpPr txBox="1"/>
          <p:nvPr/>
        </p:nvSpPr>
        <p:spPr>
          <a:xfrm>
            <a:off x="4560570" y="3143250"/>
            <a:ext cx="3051811" cy="119577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272727"/>
                </a:solidFill>
              </a:defRPr>
            </a:lvl1pPr>
          </a:lstStyle>
          <a:p>
            <a:pPr/>
            <a:r>
              <a:t>Why this choice?</a:t>
            </a:r>
          </a:p>
        </p:txBody>
      </p:sp>
      <p:sp>
        <p:nvSpPr>
          <p:cNvPr id="50" name="Rectangle"/>
          <p:cNvSpPr/>
          <p:nvPr/>
        </p:nvSpPr>
        <p:spPr>
          <a:xfrm>
            <a:off x="7867650" y="2095500"/>
            <a:ext cx="19050" cy="1714500"/>
          </a:xfrm>
          <a:prstGeom prst="rect">
            <a:avLst/>
          </a:prstGeom>
          <a:solidFill>
            <a:srgbClr val="D8D2C8"/>
          </a:solidFill>
          <a:ln w="12700">
            <a:miter lim="400000"/>
          </a:ln>
        </p:spPr>
        <p:txBody>
          <a:bodyPr lIns="0" tIns="0" rIns="0" bIns="0"/>
          <a:lstStyle/>
          <a:p>
            <a:pPr algn="l">
              <a:defRPr b="0" sz="1800">
                <a:solidFill>
                  <a:srgbClr val="000000"/>
                </a:solidFill>
                <a:latin typeface="Calibri"/>
                <a:ea typeface="Calibri"/>
                <a:cs typeface="Calibri"/>
                <a:sym typeface="Calibri"/>
              </a:defRPr>
            </a:pPr>
          </a:p>
        </p:txBody>
      </p:sp>
      <p:sp>
        <p:nvSpPr>
          <p:cNvPr id="51" name="NEXT?"/>
          <p:cNvSpPr txBox="1"/>
          <p:nvPr/>
        </p:nvSpPr>
        <p:spPr>
          <a:xfrm>
            <a:off x="8370569" y="2286000"/>
            <a:ext cx="3051811" cy="67397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900">
                <a:solidFill>
                  <a:srgbClr val="FF8000"/>
                </a:solidFill>
              </a:defRPr>
            </a:lvl1pPr>
          </a:lstStyle>
          <a:p>
            <a:pPr/>
            <a:r>
              <a:t>NEXT?</a:t>
            </a:r>
          </a:p>
        </p:txBody>
      </p:sp>
      <p:sp>
        <p:nvSpPr>
          <p:cNvPr id="52" name="What will I change?"/>
          <p:cNvSpPr txBox="1"/>
          <p:nvPr/>
        </p:nvSpPr>
        <p:spPr>
          <a:xfrm>
            <a:off x="8370569" y="3143250"/>
            <a:ext cx="3051811" cy="119577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272727"/>
                </a:solidFill>
              </a:defRPr>
            </a:lvl1pPr>
          </a:lstStyle>
          <a:p>
            <a:pPr/>
            <a:r>
              <a:t>What will I change?</a:t>
            </a:r>
          </a:p>
        </p:txBody>
      </p:sp>
      <p:sp>
        <p:nvSpPr>
          <p:cNvPr id="53" name="Three short answers are often enough."/>
          <p:cNvSpPr txBox="1"/>
          <p:nvPr/>
        </p:nvSpPr>
        <p:spPr>
          <a:xfrm>
            <a:off x="2884170" y="4953642"/>
            <a:ext cx="6004560" cy="389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900">
                <a:solidFill>
                  <a:srgbClr val="55514C"/>
                </a:solidFill>
              </a:defRPr>
            </a:lvl1pPr>
          </a:lstStyle>
          <a:p>
            <a:pPr/>
            <a:r>
              <a:t>Three short answers are often enough.</a:t>
            </a:r>
          </a:p>
        </p:txBody>
      </p:sp>
      <p:sp>
        <p:nvSpPr>
          <p:cNvPr id="54" name="PORTFOLIO TO A STAR  •  TEACHER RESOURCE"/>
          <p:cNvSpPr txBox="1"/>
          <p:nvPr/>
        </p:nvSpPr>
        <p:spPr>
          <a:xfrm>
            <a:off x="598169" y="6486525"/>
            <a:ext cx="4861561" cy="21549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800">
                <a:solidFill>
                  <a:srgbClr val="666666"/>
                </a:solidFill>
              </a:defRPr>
            </a:lvl1pPr>
          </a:lstStyle>
          <a:p>
            <a:pPr/>
            <a:r>
              <a:t>PORTFOLIO TO A STAR  •  TEACHER RESOURCE</a:t>
            </a:r>
          </a:p>
        </p:txBody>
      </p:sp>
      <p:sp>
        <p:nvSpPr>
          <p:cNvPr id="55" name="03"/>
          <p:cNvSpPr txBox="1"/>
          <p:nvPr/>
        </p:nvSpPr>
        <p:spPr>
          <a:xfrm>
            <a:off x="11304269" y="6486525"/>
            <a:ext cx="289561" cy="21549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800">
                <a:solidFill>
                  <a:srgbClr val="666666"/>
                </a:solidFill>
              </a:defRPr>
            </a:lvl1pPr>
          </a:lstStyle>
          <a:p>
            <a:pPr/>
            <a:r>
              <a:t>03</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323232"/>
        </a:solidFill>
      </p:bgPr>
    </p:bg>
    <p:spTree>
      <p:nvGrpSpPr>
        <p:cNvPr id="1" name=""/>
        <p:cNvGrpSpPr/>
        <p:nvPr/>
      </p:nvGrpSpPr>
      <p:grpSpPr>
        <a:xfrm>
          <a:off x="0" y="0"/>
          <a:ext cx="0" cy="0"/>
          <a:chOff x="0" y="0"/>
          <a:chExt cx="0" cy="0"/>
        </a:xfrm>
      </p:grpSpPr>
      <p:pic>
        <p:nvPicPr>
          <p:cNvPr id="59" name="image2.png" descr="image2.png"/>
          <p:cNvPicPr>
            <a:picLocks noChangeAspect="1"/>
          </p:cNvPicPr>
          <p:nvPr/>
        </p:nvPicPr>
        <p:blipFill>
          <a:blip r:embed="rId3">
            <a:extLst/>
          </a:blip>
          <a:srcRect l="5595" t="0" r="5596" b="0"/>
          <a:stretch>
            <a:fillRect/>
          </a:stretch>
        </p:blipFill>
        <p:spPr>
          <a:xfrm>
            <a:off x="419099" y="666750"/>
            <a:ext cx="6953251" cy="52197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473"/>
                </a:moveTo>
                <a:lnTo>
                  <a:pt x="21600" y="21127"/>
                </a:lnTo>
                <a:cubicBezTo>
                  <a:pt x="21600" y="21388"/>
                  <a:pt x="21441" y="21600"/>
                  <a:pt x="21245" y="21600"/>
                </a:cubicBezTo>
                <a:lnTo>
                  <a:pt x="355" y="21600"/>
                </a:lnTo>
                <a:cubicBezTo>
                  <a:pt x="159" y="21600"/>
                  <a:pt x="0" y="21388"/>
                  <a:pt x="0" y="21127"/>
                </a:cubicBezTo>
                <a:lnTo>
                  <a:pt x="0" y="473"/>
                </a:lnTo>
                <a:lnTo>
                  <a:pt x="2" y="425"/>
                </a:lnTo>
                <a:cubicBezTo>
                  <a:pt x="20" y="186"/>
                  <a:pt x="171" y="0"/>
                  <a:pt x="355" y="0"/>
                </a:cubicBezTo>
                <a:lnTo>
                  <a:pt x="21245" y="0"/>
                </a:lnTo>
                <a:cubicBezTo>
                  <a:pt x="21441" y="0"/>
                  <a:pt x="21600" y="212"/>
                  <a:pt x="21600" y="473"/>
                </a:cubicBezTo>
                <a:close/>
              </a:path>
            </a:pathLst>
          </a:custGeom>
          <a:ln w="12700">
            <a:miter lim="400000"/>
          </a:ln>
        </p:spPr>
      </p:pic>
      <p:sp>
        <p:nvSpPr>
          <p:cNvPr id="60" name="Start with what…"/>
          <p:cNvSpPr txBox="1"/>
          <p:nvPr/>
        </p:nvSpPr>
        <p:spPr>
          <a:xfrm>
            <a:off x="7859523" y="890395"/>
            <a:ext cx="3922551" cy="94472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a:defRPr sz="2800"/>
            </a:pPr>
            <a:r>
              <a:t>Start with what</a:t>
            </a:r>
          </a:p>
          <a:p>
            <a:pPr algn="l">
              <a:defRPr sz="2800"/>
            </a:pPr>
            <a:r>
              <a:t>you can see</a:t>
            </a:r>
          </a:p>
        </p:txBody>
      </p:sp>
      <p:sp>
        <p:nvSpPr>
          <p:cNvPr id="61" name="Rectangle"/>
          <p:cNvSpPr/>
          <p:nvPr/>
        </p:nvSpPr>
        <p:spPr>
          <a:xfrm>
            <a:off x="7886700" y="1969924"/>
            <a:ext cx="3619500" cy="49377"/>
          </a:xfrm>
          <a:prstGeom prst="rect">
            <a:avLst/>
          </a:prstGeom>
          <a:solidFill>
            <a:srgbClr val="FF8000"/>
          </a:solidFill>
          <a:ln w="12700">
            <a:miter lim="400000"/>
          </a:ln>
        </p:spPr>
        <p:txBody>
          <a:bodyPr lIns="0" tIns="0" rIns="0" bIns="0"/>
          <a:lstStyle/>
          <a:p>
            <a:pPr algn="l">
              <a:defRPr b="0" sz="1800">
                <a:solidFill>
                  <a:srgbClr val="000000"/>
                </a:solidFill>
                <a:latin typeface="Calibri"/>
                <a:ea typeface="Calibri"/>
                <a:cs typeface="Calibri"/>
                <a:sym typeface="Calibri"/>
              </a:defRPr>
            </a:pPr>
          </a:p>
        </p:txBody>
      </p:sp>
      <p:sp>
        <p:nvSpPr>
          <p:cNvPr id="62" name="line"/>
          <p:cNvSpPr txBox="1"/>
          <p:nvPr/>
        </p:nvSpPr>
        <p:spPr>
          <a:xfrm>
            <a:off x="7932419" y="2362200"/>
            <a:ext cx="2861311" cy="43856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2300"/>
            </a:lvl1pPr>
          </a:lstStyle>
          <a:p>
            <a:pPr/>
            <a:r>
              <a:t>line</a:t>
            </a:r>
          </a:p>
        </p:txBody>
      </p:sp>
      <p:sp>
        <p:nvSpPr>
          <p:cNvPr id="63" name="tone"/>
          <p:cNvSpPr txBox="1"/>
          <p:nvPr/>
        </p:nvSpPr>
        <p:spPr>
          <a:xfrm>
            <a:off x="7932419" y="2933700"/>
            <a:ext cx="2861311" cy="43856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2300"/>
            </a:lvl1pPr>
          </a:lstStyle>
          <a:p>
            <a:pPr/>
            <a:r>
              <a:t>tone</a:t>
            </a:r>
          </a:p>
        </p:txBody>
      </p:sp>
      <p:sp>
        <p:nvSpPr>
          <p:cNvPr id="64" name="texture"/>
          <p:cNvSpPr txBox="1"/>
          <p:nvPr/>
        </p:nvSpPr>
        <p:spPr>
          <a:xfrm>
            <a:off x="7932419" y="3505200"/>
            <a:ext cx="2861311" cy="43856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2300"/>
            </a:lvl1pPr>
          </a:lstStyle>
          <a:p>
            <a:pPr/>
            <a:r>
              <a:t>texture</a:t>
            </a:r>
          </a:p>
        </p:txBody>
      </p:sp>
      <p:sp>
        <p:nvSpPr>
          <p:cNvPr id="65" name="shape"/>
          <p:cNvSpPr txBox="1"/>
          <p:nvPr/>
        </p:nvSpPr>
        <p:spPr>
          <a:xfrm>
            <a:off x="7932419" y="4076700"/>
            <a:ext cx="2861311" cy="43856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2300"/>
            </a:lvl1pPr>
          </a:lstStyle>
          <a:p>
            <a:pPr/>
            <a:r>
              <a:t>shape</a:t>
            </a:r>
          </a:p>
        </p:txBody>
      </p:sp>
      <p:sp>
        <p:nvSpPr>
          <p:cNvPr id="66" name="Be specific."/>
          <p:cNvSpPr txBox="1"/>
          <p:nvPr/>
        </p:nvSpPr>
        <p:spPr>
          <a:xfrm>
            <a:off x="7932419" y="5095875"/>
            <a:ext cx="2861311" cy="40157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2000">
                <a:solidFill>
                  <a:srgbClr val="FF8000"/>
                </a:solidFill>
              </a:defRPr>
            </a:lvl1pPr>
          </a:lstStyle>
          <a:p>
            <a:pPr/>
            <a:r>
              <a:t>Be specific.</a:t>
            </a:r>
          </a:p>
        </p:txBody>
      </p:sp>
      <p:sp>
        <p:nvSpPr>
          <p:cNvPr id="67" name="PORTFOLIO TO A STAR  •  TEACHER RESOURCE"/>
          <p:cNvSpPr txBox="1"/>
          <p:nvPr/>
        </p:nvSpPr>
        <p:spPr>
          <a:xfrm>
            <a:off x="598169" y="6486525"/>
            <a:ext cx="4861561" cy="21549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800">
                <a:solidFill>
                  <a:srgbClr val="C8C8C8"/>
                </a:solidFill>
              </a:defRPr>
            </a:lvl1pPr>
          </a:lstStyle>
          <a:p>
            <a:pPr/>
            <a:r>
              <a:t>PORTFOLIO TO A STAR  •  TEACHER RESOURCE</a:t>
            </a:r>
          </a:p>
        </p:txBody>
      </p:sp>
      <p:sp>
        <p:nvSpPr>
          <p:cNvPr id="68" name="04"/>
          <p:cNvSpPr txBox="1"/>
          <p:nvPr/>
        </p:nvSpPr>
        <p:spPr>
          <a:xfrm>
            <a:off x="11304269" y="6486525"/>
            <a:ext cx="289561" cy="21549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800">
                <a:solidFill>
                  <a:srgbClr val="C8C8C8"/>
                </a:solidFill>
              </a:defRPr>
            </a:lvl1pPr>
          </a:lstStyle>
          <a:p>
            <a:pPr/>
            <a:r>
              <a:t>04</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5F2EC"/>
        </a:solidFill>
      </p:bgPr>
    </p:bg>
    <p:spTree>
      <p:nvGrpSpPr>
        <p:cNvPr id="1" name=""/>
        <p:cNvGrpSpPr/>
        <p:nvPr/>
      </p:nvGrpSpPr>
      <p:grpSpPr>
        <a:xfrm>
          <a:off x="0" y="0"/>
          <a:ext cx="0" cy="0"/>
          <a:chOff x="0" y="0"/>
          <a:chExt cx="0" cy="0"/>
        </a:xfrm>
      </p:grpSpPr>
      <p:sp>
        <p:nvSpPr>
          <p:cNvPr id="72" name="Then explain your choice"/>
          <p:cNvSpPr txBox="1"/>
          <p:nvPr/>
        </p:nvSpPr>
        <p:spPr>
          <a:xfrm>
            <a:off x="598169" y="755650"/>
            <a:ext cx="10576561" cy="55028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3000">
                <a:solidFill>
                  <a:srgbClr val="272727"/>
                </a:solidFill>
              </a:defRPr>
            </a:lvl1pPr>
          </a:lstStyle>
          <a:p>
            <a:pPr/>
            <a:r>
              <a:t>Then explain your choice</a:t>
            </a:r>
          </a:p>
        </p:txBody>
      </p:sp>
      <p:sp>
        <p:nvSpPr>
          <p:cNvPr id="73" name="Rectangle"/>
          <p:cNvSpPr/>
          <p:nvPr/>
        </p:nvSpPr>
        <p:spPr>
          <a:xfrm>
            <a:off x="552450" y="1415107"/>
            <a:ext cx="11087100" cy="51942"/>
          </a:xfrm>
          <a:prstGeom prst="rect">
            <a:avLst/>
          </a:prstGeom>
          <a:solidFill>
            <a:srgbClr val="FF8000"/>
          </a:solidFill>
          <a:ln w="12700">
            <a:miter lim="400000"/>
          </a:ln>
        </p:spPr>
        <p:txBody>
          <a:bodyPr lIns="0" tIns="0" rIns="0" bIns="0"/>
          <a:lstStyle/>
          <a:p>
            <a:pPr algn="l">
              <a:defRPr b="0" sz="1800">
                <a:solidFill>
                  <a:srgbClr val="000000"/>
                </a:solidFill>
                <a:latin typeface="Calibri"/>
                <a:ea typeface="Calibri"/>
                <a:cs typeface="Calibri"/>
                <a:sym typeface="Calibri"/>
              </a:defRPr>
            </a:pPr>
          </a:p>
        </p:txBody>
      </p:sp>
      <p:sp>
        <p:nvSpPr>
          <p:cNvPr id="74" name="I chose"/>
          <p:cNvSpPr txBox="1"/>
          <p:nvPr/>
        </p:nvSpPr>
        <p:spPr>
          <a:xfrm>
            <a:off x="1512569" y="2362200"/>
            <a:ext cx="2194562" cy="63697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a:solidFill>
                  <a:srgbClr val="272727"/>
                </a:solidFill>
              </a:defRPr>
            </a:lvl1pPr>
          </a:lstStyle>
          <a:p>
            <a:pPr/>
            <a:r>
              <a:t>I chose</a:t>
            </a:r>
          </a:p>
        </p:txBody>
      </p:sp>
      <p:sp>
        <p:nvSpPr>
          <p:cNvPr id="75" name="________"/>
          <p:cNvSpPr txBox="1"/>
          <p:nvPr/>
        </p:nvSpPr>
        <p:spPr>
          <a:xfrm>
            <a:off x="3439795" y="2362200"/>
            <a:ext cx="2766061" cy="63697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FF8000"/>
                </a:solidFill>
              </a:defRPr>
            </a:lvl1pPr>
          </a:lstStyle>
          <a:p>
            <a:pPr/>
            <a:r>
              <a:t>________</a:t>
            </a:r>
          </a:p>
        </p:txBody>
      </p:sp>
      <p:sp>
        <p:nvSpPr>
          <p:cNvPr id="76" name="because"/>
          <p:cNvSpPr txBox="1"/>
          <p:nvPr/>
        </p:nvSpPr>
        <p:spPr>
          <a:xfrm>
            <a:off x="5935345" y="2362200"/>
            <a:ext cx="2099311" cy="63697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272727"/>
                </a:solidFill>
              </a:defRPr>
            </a:lvl1pPr>
          </a:lstStyle>
          <a:p>
            <a:pPr/>
            <a:r>
              <a:t>because</a:t>
            </a:r>
          </a:p>
        </p:txBody>
      </p:sp>
      <p:sp>
        <p:nvSpPr>
          <p:cNvPr id="77" name="________"/>
          <p:cNvSpPr txBox="1"/>
          <p:nvPr/>
        </p:nvSpPr>
        <p:spPr>
          <a:xfrm>
            <a:off x="8068944" y="2362200"/>
            <a:ext cx="2289811" cy="63697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FF8000"/>
                </a:solidFill>
              </a:defRPr>
            </a:lvl1pPr>
          </a:lstStyle>
          <a:p>
            <a:pPr/>
            <a:r>
              <a:t>________</a:t>
            </a:r>
          </a:p>
        </p:txBody>
      </p:sp>
      <p:sp>
        <p:nvSpPr>
          <p:cNvPr id="78" name="material   •   technique   •   composition"/>
          <p:cNvSpPr txBox="1"/>
          <p:nvPr/>
        </p:nvSpPr>
        <p:spPr>
          <a:xfrm>
            <a:off x="2426970" y="3838575"/>
            <a:ext cx="7338060" cy="389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900">
                <a:solidFill>
                  <a:schemeClr val="accent2"/>
                </a:solidFill>
              </a:defRPr>
            </a:lvl1pPr>
          </a:lstStyle>
          <a:p>
            <a:pPr/>
            <a:r>
              <a:t>material   •   technique   •   composition</a:t>
            </a:r>
          </a:p>
        </p:txBody>
      </p:sp>
      <p:sp>
        <p:nvSpPr>
          <p:cNvPr id="79" name="PORTFOLIO TO A STAR  •  TEACHER RESOURCE"/>
          <p:cNvSpPr txBox="1"/>
          <p:nvPr/>
        </p:nvSpPr>
        <p:spPr>
          <a:xfrm>
            <a:off x="598169" y="6486525"/>
            <a:ext cx="4861561" cy="21549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800">
                <a:solidFill>
                  <a:srgbClr val="666666"/>
                </a:solidFill>
              </a:defRPr>
            </a:lvl1pPr>
          </a:lstStyle>
          <a:p>
            <a:pPr/>
            <a:r>
              <a:t>PORTFOLIO TO A STAR  •  TEACHER RESOURCE</a:t>
            </a:r>
          </a:p>
        </p:txBody>
      </p:sp>
      <p:sp>
        <p:nvSpPr>
          <p:cNvPr id="80" name="05"/>
          <p:cNvSpPr txBox="1"/>
          <p:nvPr/>
        </p:nvSpPr>
        <p:spPr>
          <a:xfrm>
            <a:off x="11304269" y="6486525"/>
            <a:ext cx="289561" cy="21549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800">
                <a:solidFill>
                  <a:srgbClr val="666666"/>
                </a:solidFill>
              </a:defRPr>
            </a:lvl1pPr>
          </a:lstStyle>
          <a:p>
            <a:pPr/>
            <a:r>
              <a:t>05</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5F2EC"/>
        </a:solidFill>
      </p:bgPr>
    </p:bg>
    <p:spTree>
      <p:nvGrpSpPr>
        <p:cNvPr id="1" name=""/>
        <p:cNvGrpSpPr/>
        <p:nvPr/>
      </p:nvGrpSpPr>
      <p:grpSpPr>
        <a:xfrm>
          <a:off x="0" y="0"/>
          <a:ext cx="0" cy="0"/>
          <a:chOff x="0" y="0"/>
          <a:chExt cx="0" cy="0"/>
        </a:xfrm>
      </p:grpSpPr>
      <p:pic>
        <p:nvPicPr>
          <p:cNvPr id="84" name="image3.png" descr="image3.png"/>
          <p:cNvPicPr>
            <a:picLocks noChangeAspect="1"/>
          </p:cNvPicPr>
          <p:nvPr/>
        </p:nvPicPr>
        <p:blipFill>
          <a:blip r:embed="rId3">
            <a:extLst/>
          </a:blip>
          <a:srcRect l="0" t="7813" r="0" b="7812"/>
          <a:stretch>
            <a:fillRect/>
          </a:stretch>
        </p:blipFill>
        <p:spPr>
          <a:xfrm>
            <a:off x="0" y="0"/>
            <a:ext cx="12192000" cy="6858001"/>
          </a:xfrm>
          <a:prstGeom prst="rect">
            <a:avLst/>
          </a:prstGeom>
          <a:ln w="12700">
            <a:miter lim="400000"/>
          </a:ln>
        </p:spPr>
      </p:pic>
      <p:sp>
        <p:nvSpPr>
          <p:cNvPr id="85" name="Rectangle"/>
          <p:cNvSpPr/>
          <p:nvPr/>
        </p:nvSpPr>
        <p:spPr>
          <a:xfrm>
            <a:off x="7239000" y="0"/>
            <a:ext cx="4953000" cy="6858000"/>
          </a:xfrm>
          <a:prstGeom prst="rect">
            <a:avLst/>
          </a:prstGeom>
          <a:solidFill>
            <a:srgbClr val="F5F2EC"/>
          </a:solidFill>
          <a:ln w="12700">
            <a:miter lim="400000"/>
          </a:ln>
        </p:spPr>
        <p:txBody>
          <a:bodyPr lIns="0" tIns="0" rIns="0" bIns="0"/>
          <a:lstStyle/>
          <a:p>
            <a:pPr algn="l">
              <a:defRPr b="0" sz="1800">
                <a:solidFill>
                  <a:srgbClr val="000000"/>
                </a:solidFill>
                <a:latin typeface="Calibri"/>
                <a:ea typeface="Calibri"/>
                <a:cs typeface="Calibri"/>
                <a:sym typeface="Calibri"/>
              </a:defRPr>
            </a:pPr>
          </a:p>
        </p:txBody>
      </p:sp>
      <p:sp>
        <p:nvSpPr>
          <p:cNvPr id="86" name="Review the experiment"/>
          <p:cNvSpPr txBox="1"/>
          <p:nvPr/>
        </p:nvSpPr>
        <p:spPr>
          <a:xfrm>
            <a:off x="7665719" y="723900"/>
            <a:ext cx="4004311" cy="46323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2500">
                <a:solidFill>
                  <a:srgbClr val="272727"/>
                </a:solidFill>
              </a:defRPr>
            </a:lvl1pPr>
          </a:lstStyle>
          <a:p>
            <a:pPr/>
            <a:r>
              <a:t>Review the experiment</a:t>
            </a:r>
          </a:p>
        </p:txBody>
      </p:sp>
      <p:sp>
        <p:nvSpPr>
          <p:cNvPr id="87" name="Rectangle"/>
          <p:cNvSpPr/>
          <p:nvPr/>
        </p:nvSpPr>
        <p:spPr>
          <a:xfrm>
            <a:off x="7696200" y="1390253"/>
            <a:ext cx="3905250" cy="38497"/>
          </a:xfrm>
          <a:prstGeom prst="rect">
            <a:avLst/>
          </a:prstGeom>
          <a:solidFill>
            <a:srgbClr val="FF8000"/>
          </a:solidFill>
          <a:ln w="12700">
            <a:miter lim="400000"/>
          </a:ln>
        </p:spPr>
        <p:txBody>
          <a:bodyPr lIns="0" tIns="0" rIns="0" bIns="0"/>
          <a:lstStyle/>
          <a:p>
            <a:pPr algn="l">
              <a:defRPr b="0" sz="1800">
                <a:solidFill>
                  <a:srgbClr val="000000"/>
                </a:solidFill>
                <a:latin typeface="Calibri"/>
                <a:ea typeface="Calibri"/>
                <a:cs typeface="Calibri"/>
                <a:sym typeface="Calibri"/>
              </a:defRPr>
            </a:pPr>
          </a:p>
        </p:txBody>
      </p:sp>
      <p:sp>
        <p:nvSpPr>
          <p:cNvPr id="88" name="It worked because…"/>
          <p:cNvSpPr txBox="1"/>
          <p:nvPr/>
        </p:nvSpPr>
        <p:spPr>
          <a:xfrm>
            <a:off x="7741919" y="2143125"/>
            <a:ext cx="3813811" cy="41390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2100">
                <a:solidFill>
                  <a:srgbClr val="272727"/>
                </a:solidFill>
              </a:defRPr>
            </a:lvl1pPr>
          </a:lstStyle>
          <a:p>
            <a:pPr/>
            <a:r>
              <a:t>It worked because…</a:t>
            </a:r>
          </a:p>
        </p:txBody>
      </p:sp>
      <p:sp>
        <p:nvSpPr>
          <p:cNvPr id="89" name="I would change…"/>
          <p:cNvSpPr txBox="1"/>
          <p:nvPr/>
        </p:nvSpPr>
        <p:spPr>
          <a:xfrm>
            <a:off x="7741919" y="3086100"/>
            <a:ext cx="3813811" cy="41390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2100">
                <a:solidFill>
                  <a:srgbClr val="272727"/>
                </a:solidFill>
              </a:defRPr>
            </a:lvl1pPr>
          </a:lstStyle>
          <a:p>
            <a:pPr/>
            <a:r>
              <a:t>I would change…</a:t>
            </a:r>
          </a:p>
        </p:txBody>
      </p:sp>
      <p:sp>
        <p:nvSpPr>
          <p:cNvPr id="90" name="Next, I will…"/>
          <p:cNvSpPr txBox="1"/>
          <p:nvPr/>
        </p:nvSpPr>
        <p:spPr>
          <a:xfrm>
            <a:off x="7741919" y="4029075"/>
            <a:ext cx="3813811" cy="41390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2100">
                <a:solidFill>
                  <a:srgbClr val="272727"/>
                </a:solidFill>
              </a:defRPr>
            </a:lvl1pPr>
          </a:lstStyle>
          <a:p>
            <a:pPr/>
            <a:r>
              <a:t>Next, I will…</a:t>
            </a:r>
          </a:p>
        </p:txBody>
      </p:sp>
      <p:sp>
        <p:nvSpPr>
          <p:cNvPr id="91" name="Evaluate the work—not yourself."/>
          <p:cNvSpPr txBox="1"/>
          <p:nvPr/>
        </p:nvSpPr>
        <p:spPr>
          <a:xfrm>
            <a:off x="7741919" y="5219700"/>
            <a:ext cx="3813811" cy="35187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1700">
                <a:solidFill>
                  <a:srgbClr val="FF8000"/>
                </a:solidFill>
              </a:defRPr>
            </a:lvl1pPr>
          </a:lstStyle>
          <a:p>
            <a:pPr/>
            <a:r>
              <a:t>Evaluate the work—not yourself.</a:t>
            </a:r>
          </a:p>
        </p:txBody>
      </p:sp>
      <p:sp>
        <p:nvSpPr>
          <p:cNvPr id="92" name="Rectangle"/>
          <p:cNvSpPr/>
          <p:nvPr/>
        </p:nvSpPr>
        <p:spPr>
          <a:xfrm>
            <a:off x="1195387" y="6413296"/>
            <a:ext cx="3667126" cy="361951"/>
          </a:xfrm>
          <a:prstGeom prst="rect">
            <a:avLst/>
          </a:prstGeom>
          <a:solidFill>
            <a:srgbClr val="323232"/>
          </a:solidFill>
          <a:ln w="12700">
            <a:miter lim="400000"/>
          </a:ln>
        </p:spPr>
        <p:txBody>
          <a:bodyPr lIns="0" tIns="0" rIns="0" bIns="0"/>
          <a:lstStyle/>
          <a:p>
            <a:pPr algn="l">
              <a:defRPr b="0" sz="1800">
                <a:solidFill>
                  <a:srgbClr val="000000"/>
                </a:solidFill>
                <a:latin typeface="Calibri"/>
                <a:ea typeface="Calibri"/>
                <a:cs typeface="Calibri"/>
                <a:sym typeface="Calibri"/>
              </a:defRPr>
            </a:pPr>
          </a:p>
        </p:txBody>
      </p:sp>
      <p:sp>
        <p:nvSpPr>
          <p:cNvPr id="93" name="PORTFOLIO TO A STAR  •  TEACHER RESOURCE"/>
          <p:cNvSpPr txBox="1"/>
          <p:nvPr/>
        </p:nvSpPr>
        <p:spPr>
          <a:xfrm>
            <a:off x="598169" y="6486525"/>
            <a:ext cx="4861561" cy="21549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800">
                <a:solidFill>
                  <a:srgbClr val="C8C8C8"/>
                </a:solidFill>
              </a:defRPr>
            </a:lvl1pPr>
          </a:lstStyle>
          <a:p>
            <a:pPr/>
            <a:r>
              <a:t>PORTFOLIO TO A STAR  •  TEACHER RESOURCE</a:t>
            </a:r>
          </a:p>
        </p:txBody>
      </p:sp>
      <p:sp>
        <p:nvSpPr>
          <p:cNvPr id="94" name="06"/>
          <p:cNvSpPr txBox="1"/>
          <p:nvPr/>
        </p:nvSpPr>
        <p:spPr>
          <a:xfrm>
            <a:off x="11304269" y="6486525"/>
            <a:ext cx="289561" cy="21549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800">
                <a:solidFill>
                  <a:srgbClr val="C8C8C8"/>
                </a:solidFill>
              </a:defRPr>
            </a:lvl1pPr>
          </a:lstStyle>
          <a:p>
            <a:pPr/>
            <a:r>
              <a:t>06</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323232"/>
        </a:solidFill>
      </p:bgPr>
    </p:bg>
    <p:spTree>
      <p:nvGrpSpPr>
        <p:cNvPr id="1" name=""/>
        <p:cNvGrpSpPr/>
        <p:nvPr/>
      </p:nvGrpSpPr>
      <p:grpSpPr>
        <a:xfrm>
          <a:off x="0" y="0"/>
          <a:ext cx="0" cy="0"/>
          <a:chOff x="0" y="0"/>
          <a:chExt cx="0" cy="0"/>
        </a:xfrm>
      </p:grpSpPr>
      <p:sp>
        <p:nvSpPr>
          <p:cNvPr id="98" name="Connect an influence to your own work"/>
          <p:cNvSpPr txBox="1"/>
          <p:nvPr/>
        </p:nvSpPr>
        <p:spPr>
          <a:xfrm>
            <a:off x="572769" y="717550"/>
            <a:ext cx="10576561" cy="55028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3000"/>
            </a:lvl1pPr>
          </a:lstStyle>
          <a:p>
            <a:pPr/>
            <a:r>
              <a:t>Connect an influence to your own work</a:t>
            </a:r>
          </a:p>
        </p:txBody>
      </p:sp>
      <p:sp>
        <p:nvSpPr>
          <p:cNvPr id="99" name="Rectangle"/>
          <p:cNvSpPr/>
          <p:nvPr/>
        </p:nvSpPr>
        <p:spPr>
          <a:xfrm>
            <a:off x="552450" y="1392287"/>
            <a:ext cx="11087100" cy="36463"/>
          </a:xfrm>
          <a:prstGeom prst="rect">
            <a:avLst/>
          </a:prstGeom>
          <a:solidFill>
            <a:srgbClr val="FF8000"/>
          </a:solidFill>
          <a:ln w="12700">
            <a:miter lim="400000"/>
          </a:ln>
        </p:spPr>
        <p:txBody>
          <a:bodyPr lIns="0" tIns="0" rIns="0" bIns="0"/>
          <a:lstStyle/>
          <a:p>
            <a:pPr algn="l">
              <a:defRPr b="0" sz="1800">
                <a:solidFill>
                  <a:srgbClr val="000000"/>
                </a:solidFill>
                <a:latin typeface="Calibri"/>
                <a:ea typeface="Calibri"/>
                <a:cs typeface="Calibri"/>
                <a:sym typeface="Calibri"/>
              </a:defRPr>
            </a:pPr>
          </a:p>
        </p:txBody>
      </p:sp>
      <p:grpSp>
        <p:nvGrpSpPr>
          <p:cNvPr id="106" name="Group"/>
          <p:cNvGrpSpPr/>
          <p:nvPr/>
        </p:nvGrpSpPr>
        <p:grpSpPr>
          <a:xfrm>
            <a:off x="1859165" y="2536825"/>
            <a:ext cx="8473670" cy="1163345"/>
            <a:chOff x="0" y="0"/>
            <a:chExt cx="8473668" cy="1163344"/>
          </a:xfrm>
        </p:grpSpPr>
        <p:sp>
          <p:nvSpPr>
            <p:cNvPr id="100" name="I noticed…"/>
            <p:cNvSpPr txBox="1"/>
            <p:nvPr/>
          </p:nvSpPr>
          <p:spPr>
            <a:xfrm>
              <a:off x="0" y="0"/>
              <a:ext cx="2503655" cy="5749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a:defRPr sz="3200"/>
              </a:lvl1pPr>
            </a:lstStyle>
            <a:p>
              <a:pPr/>
              <a:r>
                <a:t>I noticed…</a:t>
              </a:r>
            </a:p>
          </p:txBody>
        </p:sp>
        <p:sp>
          <p:nvSpPr>
            <p:cNvPr id="101" name="I tried…"/>
            <p:cNvSpPr txBox="1"/>
            <p:nvPr/>
          </p:nvSpPr>
          <p:spPr>
            <a:xfrm>
              <a:off x="2985006" y="0"/>
              <a:ext cx="2503656" cy="5749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a:defRPr sz="3200"/>
              </a:lvl1pPr>
            </a:lstStyle>
            <a:p>
              <a:pPr/>
              <a:r>
                <a:t>I tried…</a:t>
              </a:r>
            </a:p>
          </p:txBody>
        </p:sp>
        <p:sp>
          <p:nvSpPr>
            <p:cNvPr id="102" name="I changed…"/>
            <p:cNvSpPr txBox="1"/>
            <p:nvPr/>
          </p:nvSpPr>
          <p:spPr>
            <a:xfrm>
              <a:off x="5970013" y="0"/>
              <a:ext cx="2503656" cy="5749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a:defRPr sz="3200"/>
              </a:lvl1pPr>
            </a:lstStyle>
            <a:p>
              <a:pPr/>
              <a:r>
                <a:t>I changed…</a:t>
              </a:r>
            </a:p>
          </p:txBody>
        </p:sp>
        <p:sp>
          <p:nvSpPr>
            <p:cNvPr id="103" name="OBSERVE"/>
            <p:cNvSpPr txBox="1"/>
            <p:nvPr/>
          </p:nvSpPr>
          <p:spPr>
            <a:xfrm>
              <a:off x="0" y="885825"/>
              <a:ext cx="2503655" cy="27752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a:defRPr sz="1200">
                  <a:solidFill>
                    <a:srgbClr val="FF8000"/>
                  </a:solidFill>
                </a:defRPr>
              </a:lvl1pPr>
            </a:lstStyle>
            <a:p>
              <a:pPr/>
              <a:r>
                <a:t>OBSERVE</a:t>
              </a:r>
            </a:p>
          </p:txBody>
        </p:sp>
        <p:sp>
          <p:nvSpPr>
            <p:cNvPr id="104" name="TEST"/>
            <p:cNvSpPr txBox="1"/>
            <p:nvPr/>
          </p:nvSpPr>
          <p:spPr>
            <a:xfrm>
              <a:off x="2985006" y="885825"/>
              <a:ext cx="2503656" cy="27752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a:defRPr sz="1200">
                  <a:solidFill>
                    <a:srgbClr val="FF8000"/>
                  </a:solidFill>
                </a:defRPr>
              </a:lvl1pPr>
            </a:lstStyle>
            <a:p>
              <a:pPr/>
              <a:r>
                <a:t>TEST</a:t>
              </a:r>
            </a:p>
          </p:txBody>
        </p:sp>
        <p:sp>
          <p:nvSpPr>
            <p:cNvPr id="105" name="PERSONALISE"/>
            <p:cNvSpPr txBox="1"/>
            <p:nvPr/>
          </p:nvSpPr>
          <p:spPr>
            <a:xfrm>
              <a:off x="5970013" y="885825"/>
              <a:ext cx="2503656" cy="27752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a:defRPr sz="1200">
                  <a:solidFill>
                    <a:srgbClr val="FF8000"/>
                  </a:solidFill>
                </a:defRPr>
              </a:lvl1pPr>
            </a:lstStyle>
            <a:p>
              <a:pPr/>
              <a:r>
                <a:t>PERSONALISE</a:t>
              </a:r>
            </a:p>
          </p:txBody>
        </p:sp>
      </p:grpSp>
      <p:sp>
        <p:nvSpPr>
          <p:cNvPr id="107" name="Not a biography."/>
          <p:cNvSpPr txBox="1"/>
          <p:nvPr/>
        </p:nvSpPr>
        <p:spPr>
          <a:xfrm>
            <a:off x="572769" y="4686300"/>
            <a:ext cx="3909061" cy="42623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2200">
                <a:solidFill>
                  <a:srgbClr val="D5D5D5"/>
                </a:solidFill>
              </a:defRPr>
            </a:lvl1pPr>
          </a:lstStyle>
          <a:p>
            <a:pPr/>
            <a:r>
              <a:t>Not a biography.</a:t>
            </a:r>
          </a:p>
        </p:txBody>
      </p:sp>
      <p:sp>
        <p:nvSpPr>
          <p:cNvPr id="108" name="PORTFOLIO TO A STAR  •  TEACHER RESOURCE"/>
          <p:cNvSpPr txBox="1"/>
          <p:nvPr/>
        </p:nvSpPr>
        <p:spPr>
          <a:xfrm>
            <a:off x="572769" y="6486525"/>
            <a:ext cx="4861561" cy="21549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800">
                <a:solidFill>
                  <a:srgbClr val="C8C8C8"/>
                </a:solidFill>
              </a:defRPr>
            </a:lvl1pPr>
          </a:lstStyle>
          <a:p>
            <a:pPr/>
            <a:r>
              <a:t>PORTFOLIO TO A STAR  •  TEACHER RESOURCE</a:t>
            </a:r>
          </a:p>
        </p:txBody>
      </p:sp>
      <p:sp>
        <p:nvSpPr>
          <p:cNvPr id="109" name="07"/>
          <p:cNvSpPr txBox="1"/>
          <p:nvPr/>
        </p:nvSpPr>
        <p:spPr>
          <a:xfrm>
            <a:off x="11304269" y="6486525"/>
            <a:ext cx="289561" cy="21549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800">
                <a:solidFill>
                  <a:srgbClr val="C8C8C8"/>
                </a:solidFill>
              </a:defRPr>
            </a:lvl1pPr>
          </a:lstStyle>
          <a:p>
            <a:pPr/>
            <a:r>
              <a:t>07</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323232"/>
        </a:solidFill>
      </p:bgPr>
    </p:bg>
    <p:spTree>
      <p:nvGrpSpPr>
        <p:cNvPr id="1" name=""/>
        <p:cNvGrpSpPr/>
        <p:nvPr/>
      </p:nvGrpSpPr>
      <p:grpSpPr>
        <a:xfrm>
          <a:off x="0" y="0"/>
          <a:ext cx="0" cy="0"/>
          <a:chOff x="0" y="0"/>
          <a:chExt cx="0" cy="0"/>
        </a:xfrm>
      </p:grpSpPr>
      <p:pic>
        <p:nvPicPr>
          <p:cNvPr id="113" name="image4.png" descr="image4.png"/>
          <p:cNvPicPr>
            <a:picLocks noChangeAspect="1"/>
          </p:cNvPicPr>
          <p:nvPr/>
        </p:nvPicPr>
        <p:blipFill>
          <a:blip r:embed="rId3">
            <a:extLst/>
          </a:blip>
          <a:srcRect l="0" t="17305" r="0" b="17304"/>
          <a:stretch>
            <a:fillRect/>
          </a:stretch>
        </p:blipFill>
        <p:spPr>
          <a:xfrm>
            <a:off x="0" y="0"/>
            <a:ext cx="12192000" cy="5314951"/>
          </a:xfrm>
          <a:prstGeom prst="rect">
            <a:avLst/>
          </a:prstGeom>
          <a:ln w="12700">
            <a:miter lim="400000"/>
          </a:ln>
        </p:spPr>
      </p:pic>
      <p:sp>
        <p:nvSpPr>
          <p:cNvPr id="114" name="Rectangle"/>
          <p:cNvSpPr/>
          <p:nvPr/>
        </p:nvSpPr>
        <p:spPr>
          <a:xfrm>
            <a:off x="0" y="0"/>
            <a:ext cx="12192000" cy="876300"/>
          </a:xfrm>
          <a:prstGeom prst="rect">
            <a:avLst/>
          </a:prstGeom>
          <a:solidFill>
            <a:srgbClr val="202020"/>
          </a:solidFill>
          <a:ln w="12700">
            <a:miter lim="400000"/>
          </a:ln>
        </p:spPr>
        <p:txBody>
          <a:bodyPr lIns="0" tIns="0" rIns="0" bIns="0"/>
          <a:lstStyle/>
          <a:p>
            <a:pPr algn="l">
              <a:defRPr b="0" sz="1800">
                <a:solidFill>
                  <a:srgbClr val="000000"/>
                </a:solidFill>
                <a:latin typeface="Calibri"/>
                <a:ea typeface="Calibri"/>
                <a:cs typeface="Calibri"/>
                <a:sym typeface="Calibri"/>
              </a:defRPr>
            </a:pPr>
          </a:p>
        </p:txBody>
      </p:sp>
      <p:sp>
        <p:nvSpPr>
          <p:cNvPr id="115" name="Show how the idea developed"/>
          <p:cNvSpPr txBox="1"/>
          <p:nvPr/>
        </p:nvSpPr>
        <p:spPr>
          <a:xfrm>
            <a:off x="598169" y="228600"/>
            <a:ext cx="7528561" cy="51292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2800"/>
            </a:lvl1pPr>
          </a:lstStyle>
          <a:p>
            <a:pPr/>
            <a:r>
              <a:t>Show how the idea developed</a:t>
            </a:r>
          </a:p>
        </p:txBody>
      </p:sp>
      <p:sp>
        <p:nvSpPr>
          <p:cNvPr id="116" name="Rectangle"/>
          <p:cNvSpPr/>
          <p:nvPr/>
        </p:nvSpPr>
        <p:spPr>
          <a:xfrm>
            <a:off x="0" y="5314950"/>
            <a:ext cx="12192000" cy="1543050"/>
          </a:xfrm>
          <a:prstGeom prst="rect">
            <a:avLst/>
          </a:prstGeom>
          <a:solidFill>
            <a:srgbClr val="323232"/>
          </a:solidFill>
          <a:ln w="12700">
            <a:miter lim="400000"/>
          </a:ln>
        </p:spPr>
        <p:txBody>
          <a:bodyPr lIns="0" tIns="0" rIns="0" bIns="0"/>
          <a:lstStyle/>
          <a:p>
            <a:pPr algn="l">
              <a:defRPr b="0" sz="1800">
                <a:solidFill>
                  <a:srgbClr val="000000"/>
                </a:solidFill>
                <a:latin typeface="Calibri"/>
                <a:ea typeface="Calibri"/>
                <a:cs typeface="Calibri"/>
                <a:sym typeface="Calibri"/>
              </a:defRPr>
            </a:pPr>
          </a:p>
        </p:txBody>
      </p:sp>
      <p:grpSp>
        <p:nvGrpSpPr>
          <p:cNvPr id="122" name="Group"/>
          <p:cNvGrpSpPr/>
          <p:nvPr/>
        </p:nvGrpSpPr>
        <p:grpSpPr>
          <a:xfrm>
            <a:off x="2852420" y="5850254"/>
            <a:ext cx="6487161" cy="472441"/>
            <a:chOff x="0" y="0"/>
            <a:chExt cx="6487160" cy="472440"/>
          </a:xfrm>
        </p:grpSpPr>
        <p:sp>
          <p:nvSpPr>
            <p:cNvPr id="117" name="IDEA"/>
            <p:cNvSpPr txBox="1"/>
            <p:nvPr/>
          </p:nvSpPr>
          <p:spPr>
            <a:xfrm>
              <a:off x="0" y="16936"/>
              <a:ext cx="2004061" cy="4385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2300"/>
              </a:lvl1pPr>
            </a:lstStyle>
            <a:p>
              <a:pPr/>
              <a:r>
                <a:t>IDEA</a:t>
              </a:r>
            </a:p>
          </p:txBody>
        </p:sp>
        <p:sp>
          <p:nvSpPr>
            <p:cNvPr id="118" name="→"/>
            <p:cNvSpPr txBox="1"/>
            <p:nvPr/>
          </p:nvSpPr>
          <p:spPr>
            <a:xfrm>
              <a:off x="1676400" y="0"/>
              <a:ext cx="575310" cy="4724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2600">
                  <a:solidFill>
                    <a:srgbClr val="FF8000"/>
                  </a:solidFill>
                </a:defRPr>
              </a:lvl1pPr>
            </a:lstStyle>
            <a:p>
              <a:pPr/>
              <a:r>
                <a:t>→</a:t>
              </a:r>
            </a:p>
          </p:txBody>
        </p:sp>
        <p:sp>
          <p:nvSpPr>
            <p:cNvPr id="119" name="TEST"/>
            <p:cNvSpPr txBox="1"/>
            <p:nvPr/>
          </p:nvSpPr>
          <p:spPr>
            <a:xfrm>
              <a:off x="1905000" y="16936"/>
              <a:ext cx="2004061" cy="4385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2300"/>
              </a:lvl1pPr>
            </a:lstStyle>
            <a:p>
              <a:pPr/>
              <a:r>
                <a:t>TEST</a:t>
              </a:r>
            </a:p>
          </p:txBody>
        </p:sp>
        <p:sp>
          <p:nvSpPr>
            <p:cNvPr id="120" name="→"/>
            <p:cNvSpPr txBox="1"/>
            <p:nvPr/>
          </p:nvSpPr>
          <p:spPr>
            <a:xfrm>
              <a:off x="3667125" y="0"/>
              <a:ext cx="575310" cy="4724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2600">
                  <a:solidFill>
                    <a:srgbClr val="FF8000"/>
                  </a:solidFill>
                </a:defRPr>
              </a:lvl1pPr>
            </a:lstStyle>
            <a:p>
              <a:pPr/>
              <a:r>
                <a:t>→</a:t>
              </a:r>
            </a:p>
          </p:txBody>
        </p:sp>
        <p:sp>
          <p:nvSpPr>
            <p:cNvPr id="121" name="REFINE"/>
            <p:cNvSpPr txBox="1"/>
            <p:nvPr/>
          </p:nvSpPr>
          <p:spPr>
            <a:xfrm>
              <a:off x="4102100" y="16936"/>
              <a:ext cx="2385061" cy="4385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2300"/>
              </a:lvl1pPr>
            </a:lstStyle>
            <a:p>
              <a:pPr/>
              <a:r>
                <a:t>REFINE</a:t>
              </a:r>
            </a:p>
          </p:txBody>
        </p:sp>
      </p:gr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5F2EC"/>
        </a:solidFill>
      </p:bgPr>
    </p:bg>
    <p:spTree>
      <p:nvGrpSpPr>
        <p:cNvPr id="1" name=""/>
        <p:cNvGrpSpPr/>
        <p:nvPr/>
      </p:nvGrpSpPr>
      <p:grpSpPr>
        <a:xfrm>
          <a:off x="0" y="0"/>
          <a:ext cx="0" cy="0"/>
          <a:chOff x="0" y="0"/>
          <a:chExt cx="0" cy="0"/>
        </a:xfrm>
      </p:grpSpPr>
      <p:sp>
        <p:nvSpPr>
          <p:cNvPr id="126" name="Annotation can support every AO"/>
          <p:cNvSpPr txBox="1"/>
          <p:nvPr/>
        </p:nvSpPr>
        <p:spPr>
          <a:xfrm>
            <a:off x="547369" y="668911"/>
            <a:ext cx="10576561" cy="55028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3000">
                <a:solidFill>
                  <a:srgbClr val="272727"/>
                </a:solidFill>
              </a:defRPr>
            </a:lvl1pPr>
          </a:lstStyle>
          <a:p>
            <a:pPr/>
            <a:r>
              <a:t>Annotation can support every AO</a:t>
            </a:r>
          </a:p>
        </p:txBody>
      </p:sp>
      <p:sp>
        <p:nvSpPr>
          <p:cNvPr id="127" name="Rectangle"/>
          <p:cNvSpPr/>
          <p:nvPr/>
        </p:nvSpPr>
        <p:spPr>
          <a:xfrm>
            <a:off x="552450" y="1352550"/>
            <a:ext cx="11087100" cy="49659"/>
          </a:xfrm>
          <a:prstGeom prst="rect">
            <a:avLst/>
          </a:prstGeom>
          <a:solidFill>
            <a:srgbClr val="FF8000"/>
          </a:solidFill>
          <a:ln w="12700">
            <a:miter lim="400000"/>
          </a:ln>
        </p:spPr>
        <p:txBody>
          <a:bodyPr lIns="0" tIns="0" rIns="0" bIns="0"/>
          <a:lstStyle/>
          <a:p>
            <a:pPr algn="l">
              <a:defRPr b="0" sz="1800">
                <a:solidFill>
                  <a:srgbClr val="000000"/>
                </a:solidFill>
                <a:latin typeface="Calibri"/>
                <a:ea typeface="Calibri"/>
                <a:cs typeface="Calibri"/>
                <a:sym typeface="Calibri"/>
              </a:defRPr>
            </a:pPr>
          </a:p>
        </p:txBody>
      </p:sp>
      <p:sp>
        <p:nvSpPr>
          <p:cNvPr id="128" name="AO1"/>
          <p:cNvSpPr txBox="1"/>
          <p:nvPr/>
        </p:nvSpPr>
        <p:spPr>
          <a:xfrm>
            <a:off x="769619" y="2190750"/>
            <a:ext cx="2080262" cy="67397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900">
                <a:solidFill>
                  <a:srgbClr val="FF8000"/>
                </a:solidFill>
              </a:defRPr>
            </a:lvl1pPr>
          </a:lstStyle>
          <a:p>
            <a:pPr/>
            <a:r>
              <a:t>AO1</a:t>
            </a:r>
          </a:p>
        </p:txBody>
      </p:sp>
      <p:sp>
        <p:nvSpPr>
          <p:cNvPr id="129" name="INVESTIGATE"/>
          <p:cNvSpPr txBox="1"/>
          <p:nvPr/>
        </p:nvSpPr>
        <p:spPr>
          <a:xfrm>
            <a:off x="769619" y="3057525"/>
            <a:ext cx="2080262" cy="28985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300">
                <a:solidFill>
                  <a:srgbClr val="272727"/>
                </a:solidFill>
              </a:defRPr>
            </a:lvl1pPr>
          </a:lstStyle>
          <a:p>
            <a:pPr/>
            <a:r>
              <a:t>INVESTIGATE</a:t>
            </a:r>
          </a:p>
        </p:txBody>
      </p:sp>
      <p:sp>
        <p:nvSpPr>
          <p:cNvPr id="130" name="Rectangle"/>
          <p:cNvSpPr/>
          <p:nvPr/>
        </p:nvSpPr>
        <p:spPr>
          <a:xfrm>
            <a:off x="3124200" y="2076450"/>
            <a:ext cx="19050" cy="1562100"/>
          </a:xfrm>
          <a:prstGeom prst="rect">
            <a:avLst/>
          </a:prstGeom>
          <a:solidFill>
            <a:srgbClr val="D8D2C8"/>
          </a:solidFill>
          <a:ln w="12700">
            <a:miter lim="400000"/>
          </a:ln>
        </p:spPr>
        <p:txBody>
          <a:bodyPr lIns="0" tIns="0" rIns="0" bIns="0"/>
          <a:lstStyle/>
          <a:p>
            <a:pPr algn="l">
              <a:defRPr b="0" sz="1800">
                <a:solidFill>
                  <a:srgbClr val="000000"/>
                </a:solidFill>
                <a:latin typeface="Calibri"/>
                <a:ea typeface="Calibri"/>
                <a:cs typeface="Calibri"/>
                <a:sym typeface="Calibri"/>
              </a:defRPr>
            </a:pPr>
          </a:p>
        </p:txBody>
      </p:sp>
      <p:sp>
        <p:nvSpPr>
          <p:cNvPr id="131" name="AO2"/>
          <p:cNvSpPr txBox="1"/>
          <p:nvPr/>
        </p:nvSpPr>
        <p:spPr>
          <a:xfrm>
            <a:off x="3627120" y="2190750"/>
            <a:ext cx="2080261" cy="67397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900">
                <a:solidFill>
                  <a:srgbClr val="FF8000"/>
                </a:solidFill>
              </a:defRPr>
            </a:lvl1pPr>
          </a:lstStyle>
          <a:p>
            <a:pPr/>
            <a:r>
              <a:t>AO2</a:t>
            </a:r>
          </a:p>
        </p:txBody>
      </p:sp>
      <p:sp>
        <p:nvSpPr>
          <p:cNvPr id="132" name="EXPERIMENT"/>
          <p:cNvSpPr txBox="1"/>
          <p:nvPr/>
        </p:nvSpPr>
        <p:spPr>
          <a:xfrm>
            <a:off x="3627120" y="3057525"/>
            <a:ext cx="2080261" cy="28985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300">
                <a:solidFill>
                  <a:srgbClr val="272727"/>
                </a:solidFill>
              </a:defRPr>
            </a:lvl1pPr>
          </a:lstStyle>
          <a:p>
            <a:pPr/>
            <a:r>
              <a:t>EXPERIMENT</a:t>
            </a:r>
          </a:p>
        </p:txBody>
      </p:sp>
      <p:sp>
        <p:nvSpPr>
          <p:cNvPr id="133" name="Rectangle"/>
          <p:cNvSpPr/>
          <p:nvPr/>
        </p:nvSpPr>
        <p:spPr>
          <a:xfrm>
            <a:off x="5981700" y="2076450"/>
            <a:ext cx="19050" cy="1562100"/>
          </a:xfrm>
          <a:prstGeom prst="rect">
            <a:avLst/>
          </a:prstGeom>
          <a:solidFill>
            <a:srgbClr val="D8D2C8"/>
          </a:solidFill>
          <a:ln w="12700">
            <a:miter lim="400000"/>
          </a:ln>
        </p:spPr>
        <p:txBody>
          <a:bodyPr lIns="0" tIns="0" rIns="0" bIns="0"/>
          <a:lstStyle/>
          <a:p>
            <a:pPr algn="l">
              <a:defRPr b="0" sz="1800">
                <a:solidFill>
                  <a:srgbClr val="000000"/>
                </a:solidFill>
                <a:latin typeface="Calibri"/>
                <a:ea typeface="Calibri"/>
                <a:cs typeface="Calibri"/>
                <a:sym typeface="Calibri"/>
              </a:defRPr>
            </a:pPr>
          </a:p>
        </p:txBody>
      </p:sp>
      <p:sp>
        <p:nvSpPr>
          <p:cNvPr id="134" name="AO3"/>
          <p:cNvSpPr txBox="1"/>
          <p:nvPr/>
        </p:nvSpPr>
        <p:spPr>
          <a:xfrm>
            <a:off x="6484620" y="2190750"/>
            <a:ext cx="2080261" cy="67397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900">
                <a:solidFill>
                  <a:srgbClr val="FF8000"/>
                </a:solidFill>
              </a:defRPr>
            </a:lvl1pPr>
          </a:lstStyle>
          <a:p>
            <a:pPr/>
            <a:r>
              <a:t>AO3</a:t>
            </a:r>
          </a:p>
        </p:txBody>
      </p:sp>
      <p:sp>
        <p:nvSpPr>
          <p:cNvPr id="135" name="RECORD"/>
          <p:cNvSpPr txBox="1"/>
          <p:nvPr/>
        </p:nvSpPr>
        <p:spPr>
          <a:xfrm>
            <a:off x="6484620" y="3057525"/>
            <a:ext cx="2080261" cy="28985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300">
                <a:solidFill>
                  <a:srgbClr val="272727"/>
                </a:solidFill>
              </a:defRPr>
            </a:lvl1pPr>
          </a:lstStyle>
          <a:p>
            <a:pPr/>
            <a:r>
              <a:t>RECORD</a:t>
            </a:r>
          </a:p>
        </p:txBody>
      </p:sp>
      <p:sp>
        <p:nvSpPr>
          <p:cNvPr id="136" name="Rectangle"/>
          <p:cNvSpPr/>
          <p:nvPr/>
        </p:nvSpPr>
        <p:spPr>
          <a:xfrm>
            <a:off x="8839200" y="2076450"/>
            <a:ext cx="19050" cy="1562100"/>
          </a:xfrm>
          <a:prstGeom prst="rect">
            <a:avLst/>
          </a:prstGeom>
          <a:solidFill>
            <a:srgbClr val="D8D2C8"/>
          </a:solidFill>
          <a:ln w="12700">
            <a:miter lim="400000"/>
          </a:ln>
        </p:spPr>
        <p:txBody>
          <a:bodyPr lIns="0" tIns="0" rIns="0" bIns="0"/>
          <a:lstStyle/>
          <a:p>
            <a:pPr algn="l">
              <a:defRPr b="0" sz="1800">
                <a:solidFill>
                  <a:srgbClr val="000000"/>
                </a:solidFill>
                <a:latin typeface="Calibri"/>
                <a:ea typeface="Calibri"/>
                <a:cs typeface="Calibri"/>
                <a:sym typeface="Calibri"/>
              </a:defRPr>
            </a:pPr>
          </a:p>
        </p:txBody>
      </p:sp>
      <p:sp>
        <p:nvSpPr>
          <p:cNvPr id="137" name="AO4"/>
          <p:cNvSpPr txBox="1"/>
          <p:nvPr/>
        </p:nvSpPr>
        <p:spPr>
          <a:xfrm>
            <a:off x="9342119" y="2190750"/>
            <a:ext cx="2080261" cy="67397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900">
                <a:solidFill>
                  <a:srgbClr val="FF8000"/>
                </a:solidFill>
              </a:defRPr>
            </a:lvl1pPr>
          </a:lstStyle>
          <a:p>
            <a:pPr/>
            <a:r>
              <a:t>AO4</a:t>
            </a:r>
          </a:p>
        </p:txBody>
      </p:sp>
      <p:sp>
        <p:nvSpPr>
          <p:cNvPr id="138" name="REALISE"/>
          <p:cNvSpPr txBox="1"/>
          <p:nvPr/>
        </p:nvSpPr>
        <p:spPr>
          <a:xfrm>
            <a:off x="9342119" y="3057525"/>
            <a:ext cx="2080261" cy="28985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300">
                <a:solidFill>
                  <a:srgbClr val="272727"/>
                </a:solidFill>
              </a:defRPr>
            </a:lvl1pPr>
          </a:lstStyle>
          <a:p>
            <a:pPr/>
            <a:r>
              <a:t>REALISE</a:t>
            </a:r>
          </a:p>
        </p:txBody>
      </p:sp>
      <p:sp>
        <p:nvSpPr>
          <p:cNvPr id="139" name="Written annotation is evidenced in AO3—and can support the others."/>
          <p:cNvSpPr txBox="1"/>
          <p:nvPr/>
        </p:nvSpPr>
        <p:spPr>
          <a:xfrm>
            <a:off x="550793" y="4495800"/>
            <a:ext cx="11090414" cy="119577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a:solidFill>
                  <a:srgbClr val="57534E"/>
                </a:solidFill>
              </a:defRPr>
            </a:lvl1pPr>
          </a:lstStyle>
          <a:p>
            <a:pPr/>
            <a:r>
              <a:t>Written annotation is evidenced in AO3—and can support the others.</a:t>
            </a:r>
          </a:p>
        </p:txBody>
      </p:sp>
      <p:sp>
        <p:nvSpPr>
          <p:cNvPr id="140" name="PORTFOLIO TO A STAR  •  TEACHER RESOURCE"/>
          <p:cNvSpPr txBox="1"/>
          <p:nvPr/>
        </p:nvSpPr>
        <p:spPr>
          <a:xfrm>
            <a:off x="598169" y="6486525"/>
            <a:ext cx="4861561" cy="21549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800">
                <a:solidFill>
                  <a:srgbClr val="666666"/>
                </a:solidFill>
              </a:defRPr>
            </a:lvl1pPr>
          </a:lstStyle>
          <a:p>
            <a:pPr/>
            <a:r>
              <a:t>PORTFOLIO TO A STAR  •  TEACHER RESOURCE</a:t>
            </a:r>
          </a:p>
        </p:txBody>
      </p:sp>
      <p:sp>
        <p:nvSpPr>
          <p:cNvPr id="141" name="09"/>
          <p:cNvSpPr txBox="1"/>
          <p:nvPr/>
        </p:nvSpPr>
        <p:spPr>
          <a:xfrm>
            <a:off x="11304269" y="6486525"/>
            <a:ext cx="289561" cy="21549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800">
                <a:solidFill>
                  <a:srgbClr val="666666"/>
                </a:solidFill>
              </a:defRPr>
            </a:lvl1pPr>
          </a:lstStyle>
          <a:p>
            <a:pPr/>
            <a:r>
              <a:t>09</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323232"/>
        </a:solidFill>
      </p:bgPr>
    </p:bg>
    <p:spTree>
      <p:nvGrpSpPr>
        <p:cNvPr id="1" name=""/>
        <p:cNvGrpSpPr/>
        <p:nvPr/>
      </p:nvGrpSpPr>
      <p:grpSpPr>
        <a:xfrm>
          <a:off x="0" y="0"/>
          <a:ext cx="0" cy="0"/>
          <a:chOff x="0" y="0"/>
          <a:chExt cx="0" cy="0"/>
        </a:xfrm>
      </p:grpSpPr>
      <p:sp>
        <p:nvSpPr>
          <p:cNvPr id="145" name="Move beyond labels"/>
          <p:cNvSpPr txBox="1"/>
          <p:nvPr/>
        </p:nvSpPr>
        <p:spPr>
          <a:xfrm>
            <a:off x="598169" y="590550"/>
            <a:ext cx="10576561" cy="55028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3000"/>
            </a:lvl1pPr>
          </a:lstStyle>
          <a:p>
            <a:pPr/>
            <a:r>
              <a:t>Move beyond labels</a:t>
            </a:r>
          </a:p>
        </p:txBody>
      </p:sp>
      <p:sp>
        <p:nvSpPr>
          <p:cNvPr id="146" name="Rectangle"/>
          <p:cNvSpPr/>
          <p:nvPr/>
        </p:nvSpPr>
        <p:spPr>
          <a:xfrm>
            <a:off x="552450" y="1428750"/>
            <a:ext cx="11087100" cy="36860"/>
          </a:xfrm>
          <a:prstGeom prst="rect">
            <a:avLst/>
          </a:prstGeom>
          <a:solidFill>
            <a:srgbClr val="FF8000"/>
          </a:solidFill>
          <a:ln w="12700">
            <a:miter lim="400000"/>
          </a:ln>
        </p:spPr>
        <p:txBody>
          <a:bodyPr lIns="0" tIns="0" rIns="0" bIns="0"/>
          <a:lstStyle/>
          <a:p>
            <a:pPr algn="l">
              <a:defRPr b="0" sz="1800">
                <a:solidFill>
                  <a:srgbClr val="000000"/>
                </a:solidFill>
                <a:latin typeface="Calibri"/>
                <a:ea typeface="Calibri"/>
                <a:cs typeface="Calibri"/>
                <a:sym typeface="Calibri"/>
              </a:defRPr>
            </a:pPr>
          </a:p>
        </p:txBody>
      </p:sp>
      <p:sp>
        <p:nvSpPr>
          <p:cNvPr id="147" name="STOPS HERE"/>
          <p:cNvSpPr txBox="1"/>
          <p:nvPr/>
        </p:nvSpPr>
        <p:spPr>
          <a:xfrm>
            <a:off x="750569" y="2143125"/>
            <a:ext cx="4480561" cy="27752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200">
                <a:solidFill>
                  <a:srgbClr val="A8A8A8"/>
                </a:solidFill>
              </a:defRPr>
            </a:lvl1pPr>
          </a:lstStyle>
          <a:p>
            <a:pPr/>
            <a:r>
              <a:t>STOPS HERE</a:t>
            </a:r>
          </a:p>
        </p:txBody>
      </p:sp>
      <p:sp>
        <p:nvSpPr>
          <p:cNvPr id="148" name="“I used pencil.”"/>
          <p:cNvSpPr txBox="1"/>
          <p:nvPr/>
        </p:nvSpPr>
        <p:spPr>
          <a:xfrm>
            <a:off x="750569" y="2676525"/>
            <a:ext cx="4480561" cy="56262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100">
                <a:solidFill>
                  <a:srgbClr val="C7C7C7"/>
                </a:solidFill>
              </a:defRPr>
            </a:lvl1pPr>
          </a:lstStyle>
          <a:p>
            <a:pPr/>
            <a:r>
              <a:t>“I used pencil.”</a:t>
            </a:r>
          </a:p>
        </p:txBody>
      </p:sp>
      <p:sp>
        <p:nvSpPr>
          <p:cNvPr id="149" name="Rectangle"/>
          <p:cNvSpPr/>
          <p:nvPr/>
        </p:nvSpPr>
        <p:spPr>
          <a:xfrm>
            <a:off x="5848350" y="2000250"/>
            <a:ext cx="28575" cy="2667000"/>
          </a:xfrm>
          <a:prstGeom prst="rect">
            <a:avLst/>
          </a:prstGeom>
          <a:solidFill>
            <a:srgbClr val="FF8000"/>
          </a:solidFill>
          <a:ln w="12700">
            <a:miter lim="400000"/>
          </a:ln>
        </p:spPr>
        <p:txBody>
          <a:bodyPr lIns="0" tIns="0" rIns="0" bIns="0"/>
          <a:lstStyle/>
          <a:p>
            <a:pPr algn="l">
              <a:defRPr b="0" sz="1800">
                <a:solidFill>
                  <a:srgbClr val="000000"/>
                </a:solidFill>
                <a:latin typeface="Calibri"/>
                <a:ea typeface="Calibri"/>
                <a:cs typeface="Calibri"/>
                <a:sym typeface="Calibri"/>
              </a:defRPr>
            </a:pPr>
          </a:p>
        </p:txBody>
      </p:sp>
      <p:sp>
        <p:nvSpPr>
          <p:cNvPr id="150" name="MOVES FORWARD"/>
          <p:cNvSpPr txBox="1"/>
          <p:nvPr/>
        </p:nvSpPr>
        <p:spPr>
          <a:xfrm>
            <a:off x="6503669" y="2143125"/>
            <a:ext cx="4671061" cy="27752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200">
                <a:solidFill>
                  <a:srgbClr val="FF8000"/>
                </a:solidFill>
              </a:defRPr>
            </a:lvl1pPr>
          </a:lstStyle>
          <a:p>
            <a:pPr/>
            <a:r>
              <a:t>MOVES FORWARD</a:t>
            </a:r>
          </a:p>
        </p:txBody>
      </p:sp>
      <p:sp>
        <p:nvSpPr>
          <p:cNvPr id="151" name="“Soft pencil helped me…"/>
          <p:cNvSpPr txBox="1"/>
          <p:nvPr/>
        </p:nvSpPr>
        <p:spPr>
          <a:xfrm>
            <a:off x="6503669" y="2676525"/>
            <a:ext cx="4671061" cy="89466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600"/>
            </a:pPr>
            <a:r>
              <a:t>“Soft pencil helped me</a:t>
            </a:r>
          </a:p>
          <a:p>
            <a:pPr>
              <a:defRPr sz="2600"/>
            </a:pPr>
            <a:r>
              <a:t>build gradual tone.”</a:t>
            </a:r>
          </a:p>
        </p:txBody>
      </p:sp>
      <p:sp>
        <p:nvSpPr>
          <p:cNvPr id="152" name="Next: deepen the darkest shadows."/>
          <p:cNvSpPr txBox="1"/>
          <p:nvPr/>
        </p:nvSpPr>
        <p:spPr>
          <a:xfrm>
            <a:off x="6503669" y="4000500"/>
            <a:ext cx="4671061" cy="35187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700">
                <a:solidFill>
                  <a:srgbClr val="D8D8D8"/>
                </a:solidFill>
              </a:defRPr>
            </a:lvl1pPr>
          </a:lstStyle>
          <a:p>
            <a:pPr/>
            <a:r>
              <a:t>Next: deepen the darkest shadows.</a:t>
            </a:r>
          </a:p>
        </p:txBody>
      </p:sp>
      <p:sp>
        <p:nvSpPr>
          <p:cNvPr id="153" name="PORTFOLIO TO A STAR  •  TEACHER RESOURCE"/>
          <p:cNvSpPr txBox="1"/>
          <p:nvPr/>
        </p:nvSpPr>
        <p:spPr>
          <a:xfrm>
            <a:off x="598169" y="6486525"/>
            <a:ext cx="4861561" cy="21549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800">
                <a:solidFill>
                  <a:srgbClr val="C8C8C8"/>
                </a:solidFill>
              </a:defRPr>
            </a:lvl1pPr>
          </a:lstStyle>
          <a:p>
            <a:pPr/>
            <a:r>
              <a:t>PORTFOLIO TO A STAR  •  TEACHER RESOURCE</a:t>
            </a:r>
          </a:p>
        </p:txBody>
      </p:sp>
      <p:sp>
        <p:nvSpPr>
          <p:cNvPr id="154" name="10"/>
          <p:cNvSpPr txBox="1"/>
          <p:nvPr/>
        </p:nvSpPr>
        <p:spPr>
          <a:xfrm>
            <a:off x="11304269" y="6486525"/>
            <a:ext cx="289561" cy="21549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800">
                <a:solidFill>
                  <a:srgbClr val="C8C8C8"/>
                </a:solidFill>
              </a:defRPr>
            </a:lvl1pPr>
          </a:lstStyle>
          <a:p>
            <a:pPr/>
            <a:r>
              <a:t>10</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5F2EC"/>
        </a:solidFill>
      </p:bgPr>
    </p:bg>
    <p:spTree>
      <p:nvGrpSpPr>
        <p:cNvPr id="1" name=""/>
        <p:cNvGrpSpPr/>
        <p:nvPr/>
      </p:nvGrpSpPr>
      <p:grpSpPr>
        <a:xfrm>
          <a:off x="0" y="0"/>
          <a:ext cx="0" cy="0"/>
          <a:chOff x="0" y="0"/>
          <a:chExt cx="0" cy="0"/>
        </a:xfrm>
      </p:grpSpPr>
      <p:sp>
        <p:nvSpPr>
          <p:cNvPr id="158" name="Build one strong annotation"/>
          <p:cNvSpPr txBox="1"/>
          <p:nvPr/>
        </p:nvSpPr>
        <p:spPr>
          <a:xfrm>
            <a:off x="664844" y="552450"/>
            <a:ext cx="10576561" cy="55028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000">
                <a:solidFill>
                  <a:srgbClr val="272727"/>
                </a:solidFill>
              </a:defRPr>
            </a:lvl1pPr>
          </a:lstStyle>
          <a:p>
            <a:pPr/>
            <a:r>
              <a:t>Build one strong annotation</a:t>
            </a:r>
          </a:p>
        </p:txBody>
      </p:sp>
      <p:sp>
        <p:nvSpPr>
          <p:cNvPr id="159" name="Rectangle"/>
          <p:cNvSpPr/>
          <p:nvPr/>
        </p:nvSpPr>
        <p:spPr>
          <a:xfrm>
            <a:off x="552450" y="1304925"/>
            <a:ext cx="1238250" cy="47625"/>
          </a:xfrm>
          <a:prstGeom prst="rect">
            <a:avLst/>
          </a:prstGeom>
          <a:solidFill>
            <a:srgbClr val="FF8000"/>
          </a:solidFill>
          <a:ln w="12700">
            <a:miter lim="400000"/>
          </a:ln>
        </p:spPr>
        <p:txBody>
          <a:bodyPr lIns="0" tIns="0" rIns="0" bIns="0"/>
          <a:lstStyle/>
          <a:p>
            <a:pPr algn="l">
              <a:defRPr b="0" sz="1800">
                <a:solidFill>
                  <a:srgbClr val="000000"/>
                </a:solidFill>
                <a:latin typeface="Calibri"/>
                <a:ea typeface="Calibri"/>
                <a:cs typeface="Calibri"/>
                <a:sym typeface="Calibri"/>
              </a:defRPr>
            </a:pPr>
          </a:p>
        </p:txBody>
      </p:sp>
      <p:sp>
        <p:nvSpPr>
          <p:cNvPr id="160" name="CHOICE"/>
          <p:cNvSpPr txBox="1"/>
          <p:nvPr/>
        </p:nvSpPr>
        <p:spPr>
          <a:xfrm>
            <a:off x="712469" y="2381250"/>
            <a:ext cx="2004062" cy="40157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solidFill>
                  <a:srgbClr val="272727"/>
                </a:solidFill>
              </a:defRPr>
            </a:lvl1pPr>
          </a:lstStyle>
          <a:p>
            <a:pPr/>
            <a:r>
              <a:t>CHOICE</a:t>
            </a:r>
          </a:p>
        </p:txBody>
      </p:sp>
      <p:sp>
        <p:nvSpPr>
          <p:cNvPr id="161" name="→"/>
          <p:cNvSpPr txBox="1"/>
          <p:nvPr/>
        </p:nvSpPr>
        <p:spPr>
          <a:xfrm>
            <a:off x="2950845" y="2352675"/>
            <a:ext cx="384811" cy="4470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400">
                <a:solidFill>
                  <a:srgbClr val="FF8000"/>
                </a:solidFill>
              </a:defRPr>
            </a:lvl1pPr>
          </a:lstStyle>
          <a:p>
            <a:pPr/>
            <a:r>
              <a:t>→</a:t>
            </a:r>
          </a:p>
        </p:txBody>
      </p:sp>
      <p:sp>
        <p:nvSpPr>
          <p:cNvPr id="162" name="REASON"/>
          <p:cNvSpPr txBox="1"/>
          <p:nvPr/>
        </p:nvSpPr>
        <p:spPr>
          <a:xfrm>
            <a:off x="3522345" y="2381250"/>
            <a:ext cx="2004061" cy="40157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solidFill>
                  <a:srgbClr val="272727"/>
                </a:solidFill>
              </a:defRPr>
            </a:lvl1pPr>
          </a:lstStyle>
          <a:p>
            <a:pPr/>
            <a:r>
              <a:t>REASON</a:t>
            </a:r>
          </a:p>
        </p:txBody>
      </p:sp>
      <p:sp>
        <p:nvSpPr>
          <p:cNvPr id="163" name="→"/>
          <p:cNvSpPr txBox="1"/>
          <p:nvPr/>
        </p:nvSpPr>
        <p:spPr>
          <a:xfrm>
            <a:off x="5760720" y="2352675"/>
            <a:ext cx="384811" cy="4470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400">
                <a:solidFill>
                  <a:srgbClr val="FF8000"/>
                </a:solidFill>
              </a:defRPr>
            </a:lvl1pPr>
          </a:lstStyle>
          <a:p>
            <a:pPr/>
            <a:r>
              <a:t>→</a:t>
            </a:r>
          </a:p>
        </p:txBody>
      </p:sp>
      <p:sp>
        <p:nvSpPr>
          <p:cNvPr id="164" name="EFFECT"/>
          <p:cNvSpPr txBox="1"/>
          <p:nvPr/>
        </p:nvSpPr>
        <p:spPr>
          <a:xfrm>
            <a:off x="6332220" y="2381250"/>
            <a:ext cx="2004061" cy="40157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solidFill>
                  <a:srgbClr val="272727"/>
                </a:solidFill>
              </a:defRPr>
            </a:lvl1pPr>
          </a:lstStyle>
          <a:p>
            <a:pPr/>
            <a:r>
              <a:t>EFFECT</a:t>
            </a:r>
          </a:p>
        </p:txBody>
      </p:sp>
      <p:sp>
        <p:nvSpPr>
          <p:cNvPr id="165" name="→"/>
          <p:cNvSpPr txBox="1"/>
          <p:nvPr/>
        </p:nvSpPr>
        <p:spPr>
          <a:xfrm>
            <a:off x="8570594" y="2352675"/>
            <a:ext cx="384811" cy="4470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400">
                <a:solidFill>
                  <a:srgbClr val="FF8000"/>
                </a:solidFill>
              </a:defRPr>
            </a:lvl1pPr>
          </a:lstStyle>
          <a:p>
            <a:pPr/>
            <a:r>
              <a:t>→</a:t>
            </a:r>
          </a:p>
        </p:txBody>
      </p:sp>
      <p:sp>
        <p:nvSpPr>
          <p:cNvPr id="166" name="NEXT STEP"/>
          <p:cNvSpPr txBox="1"/>
          <p:nvPr/>
        </p:nvSpPr>
        <p:spPr>
          <a:xfrm>
            <a:off x="9142094" y="2381250"/>
            <a:ext cx="2004061" cy="40157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solidFill>
                  <a:srgbClr val="FF8000"/>
                </a:solidFill>
              </a:defRPr>
            </a:lvl1pPr>
          </a:lstStyle>
          <a:p>
            <a:pPr/>
            <a:r>
              <a:t>NEXT STEP</a:t>
            </a:r>
          </a:p>
        </p:txBody>
      </p:sp>
      <p:sp>
        <p:nvSpPr>
          <p:cNvPr id="167" name="I used _______________   because ________________ ; this created ___________,…"/>
          <p:cNvSpPr txBox="1"/>
          <p:nvPr/>
        </p:nvSpPr>
        <p:spPr>
          <a:xfrm>
            <a:off x="521969" y="4459656"/>
            <a:ext cx="11148061" cy="111203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l">
              <a:defRPr sz="2200">
                <a:solidFill>
                  <a:srgbClr val="55514C"/>
                </a:solidFill>
              </a:defRPr>
            </a:pPr>
            <a:r>
              <a:t>I used _______________   because ________________ ; this created ___________,          </a:t>
            </a:r>
          </a:p>
          <a:p>
            <a:pPr algn="l">
              <a:defRPr sz="2200">
                <a:solidFill>
                  <a:srgbClr val="55514C"/>
                </a:solidFill>
              </a:defRPr>
            </a:pPr>
          </a:p>
          <a:p>
            <a:pPr algn="l">
              <a:defRPr sz="2200">
                <a:solidFill>
                  <a:srgbClr val="55514C"/>
                </a:solidFill>
              </a:defRPr>
            </a:pPr>
            <a:r>
              <a:t>so next I will ____________________________________________________________.</a:t>
            </a:r>
          </a:p>
        </p:txBody>
      </p:sp>
      <p:sp>
        <p:nvSpPr>
          <p:cNvPr id="168" name="PORTFOLIO TO A STAR  •  TEACHER RESOURCE"/>
          <p:cNvSpPr txBox="1"/>
          <p:nvPr/>
        </p:nvSpPr>
        <p:spPr>
          <a:xfrm>
            <a:off x="598169" y="6486525"/>
            <a:ext cx="4861561" cy="21549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800">
                <a:solidFill>
                  <a:srgbClr val="666666"/>
                </a:solidFill>
              </a:defRPr>
            </a:lvl1pPr>
          </a:lstStyle>
          <a:p>
            <a:pPr/>
            <a:r>
              <a:t>PORTFOLIO TO A STAR  •  TEACHER RESOURCE</a:t>
            </a:r>
          </a:p>
        </p:txBody>
      </p:sp>
      <p:sp>
        <p:nvSpPr>
          <p:cNvPr id="169" name="11"/>
          <p:cNvSpPr txBox="1"/>
          <p:nvPr/>
        </p:nvSpPr>
        <p:spPr>
          <a:xfrm>
            <a:off x="11304269" y="6486525"/>
            <a:ext cx="289561" cy="21549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800">
                <a:solidFill>
                  <a:srgbClr val="666666"/>
                </a:solidFill>
              </a:defRPr>
            </a:lvl1pPr>
          </a:lstStyle>
          <a:p>
            <a:pPr/>
            <a:r>
              <a:t>11</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323232"/>
        </a:solidFill>
      </p:bgPr>
    </p:bg>
    <p:spTree>
      <p:nvGrpSpPr>
        <p:cNvPr id="1" name=""/>
        <p:cNvGrpSpPr/>
        <p:nvPr/>
      </p:nvGrpSpPr>
      <p:grpSpPr>
        <a:xfrm>
          <a:off x="0" y="0"/>
          <a:ext cx="0" cy="0"/>
          <a:chOff x="0" y="0"/>
          <a:chExt cx="0" cy="0"/>
        </a:xfrm>
      </p:grpSpPr>
      <p:sp>
        <p:nvSpPr>
          <p:cNvPr id="173" name="YOUR TURN"/>
          <p:cNvSpPr txBox="1"/>
          <p:nvPr/>
        </p:nvSpPr>
        <p:spPr>
          <a:xfrm>
            <a:off x="598169" y="533400"/>
            <a:ext cx="3718561" cy="31451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1500">
                <a:solidFill>
                  <a:srgbClr val="FF8000"/>
                </a:solidFill>
              </a:defRPr>
            </a:lvl1pPr>
          </a:lstStyle>
          <a:p>
            <a:pPr/>
            <a:r>
              <a:t>YOUR TURN</a:t>
            </a:r>
          </a:p>
        </p:txBody>
      </p:sp>
      <p:sp>
        <p:nvSpPr>
          <p:cNvPr id="174" name="Choose one experiment."/>
          <p:cNvSpPr txBox="1"/>
          <p:nvPr/>
        </p:nvSpPr>
        <p:spPr>
          <a:xfrm>
            <a:off x="534669" y="1374775"/>
            <a:ext cx="8671561" cy="66164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3800"/>
            </a:lvl1pPr>
          </a:lstStyle>
          <a:p>
            <a:pPr/>
            <a:r>
              <a:t>Choose one experiment.</a:t>
            </a:r>
          </a:p>
        </p:txBody>
      </p:sp>
      <p:sp>
        <p:nvSpPr>
          <p:cNvPr id="175" name="Rectangle"/>
          <p:cNvSpPr/>
          <p:nvPr/>
        </p:nvSpPr>
        <p:spPr>
          <a:xfrm>
            <a:off x="552450" y="2219514"/>
            <a:ext cx="11087100" cy="47436"/>
          </a:xfrm>
          <a:prstGeom prst="rect">
            <a:avLst/>
          </a:prstGeom>
          <a:solidFill>
            <a:srgbClr val="FF8000"/>
          </a:solidFill>
          <a:ln w="12700">
            <a:miter lim="400000"/>
          </a:ln>
        </p:spPr>
        <p:txBody>
          <a:bodyPr lIns="0" tIns="0" rIns="0" bIns="0"/>
          <a:lstStyle/>
          <a:p>
            <a:pPr algn="l">
              <a:defRPr b="0" sz="1800">
                <a:solidFill>
                  <a:srgbClr val="000000"/>
                </a:solidFill>
                <a:latin typeface="Calibri"/>
                <a:ea typeface="Calibri"/>
                <a:cs typeface="Calibri"/>
                <a:sym typeface="Calibri"/>
              </a:defRPr>
            </a:pPr>
          </a:p>
        </p:txBody>
      </p:sp>
      <p:sp>
        <p:nvSpPr>
          <p:cNvPr id="176" name="1"/>
          <p:cNvSpPr txBox="1"/>
          <p:nvPr/>
        </p:nvSpPr>
        <p:spPr>
          <a:xfrm>
            <a:off x="528319" y="2781300"/>
            <a:ext cx="575311" cy="58728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300">
                <a:solidFill>
                  <a:srgbClr val="FF8000"/>
                </a:solidFill>
              </a:defRPr>
            </a:lvl1pPr>
          </a:lstStyle>
          <a:p>
            <a:pPr/>
            <a:r>
              <a:t>1</a:t>
            </a:r>
          </a:p>
        </p:txBody>
      </p:sp>
      <p:sp>
        <p:nvSpPr>
          <p:cNvPr id="177" name="CHOICE"/>
          <p:cNvSpPr txBox="1"/>
          <p:nvPr/>
        </p:nvSpPr>
        <p:spPr>
          <a:xfrm>
            <a:off x="1461769" y="2876550"/>
            <a:ext cx="3337561" cy="43856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2300"/>
            </a:lvl1pPr>
          </a:lstStyle>
          <a:p>
            <a:pPr/>
            <a:r>
              <a:t>CHOICE</a:t>
            </a:r>
          </a:p>
        </p:txBody>
      </p:sp>
      <p:sp>
        <p:nvSpPr>
          <p:cNvPr id="178" name="2"/>
          <p:cNvSpPr txBox="1"/>
          <p:nvPr/>
        </p:nvSpPr>
        <p:spPr>
          <a:xfrm>
            <a:off x="528319" y="3638550"/>
            <a:ext cx="575311" cy="58728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300">
                <a:solidFill>
                  <a:srgbClr val="FF8000"/>
                </a:solidFill>
              </a:defRPr>
            </a:lvl1pPr>
          </a:lstStyle>
          <a:p>
            <a:pPr/>
            <a:r>
              <a:t>2</a:t>
            </a:r>
          </a:p>
        </p:txBody>
      </p:sp>
      <p:sp>
        <p:nvSpPr>
          <p:cNvPr id="179" name="EFFECT"/>
          <p:cNvSpPr txBox="1"/>
          <p:nvPr/>
        </p:nvSpPr>
        <p:spPr>
          <a:xfrm>
            <a:off x="1461769" y="3733800"/>
            <a:ext cx="3337561" cy="43856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2300"/>
            </a:lvl1pPr>
          </a:lstStyle>
          <a:p>
            <a:pPr/>
            <a:r>
              <a:t>EFFECT</a:t>
            </a:r>
          </a:p>
        </p:txBody>
      </p:sp>
      <p:sp>
        <p:nvSpPr>
          <p:cNvPr id="180" name="3"/>
          <p:cNvSpPr txBox="1"/>
          <p:nvPr/>
        </p:nvSpPr>
        <p:spPr>
          <a:xfrm>
            <a:off x="528319" y="4495800"/>
            <a:ext cx="575311" cy="58728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300">
                <a:solidFill>
                  <a:srgbClr val="FF8000"/>
                </a:solidFill>
              </a:defRPr>
            </a:lvl1pPr>
          </a:lstStyle>
          <a:p>
            <a:pPr/>
            <a:r>
              <a:t>3</a:t>
            </a:r>
          </a:p>
        </p:txBody>
      </p:sp>
      <p:sp>
        <p:nvSpPr>
          <p:cNvPr id="181" name="NEXT STEP"/>
          <p:cNvSpPr txBox="1"/>
          <p:nvPr/>
        </p:nvSpPr>
        <p:spPr>
          <a:xfrm>
            <a:off x="1461769" y="4591050"/>
            <a:ext cx="3337561" cy="43856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2300"/>
            </a:lvl1pPr>
          </a:lstStyle>
          <a:p>
            <a:pPr/>
            <a:r>
              <a:t>NEXT STEP</a:t>
            </a:r>
          </a:p>
        </p:txBody>
      </p:sp>
      <p:sp>
        <p:nvSpPr>
          <p:cNvPr id="182" name="Make every annotation…"/>
          <p:cNvSpPr txBox="1"/>
          <p:nvPr/>
        </p:nvSpPr>
        <p:spPr>
          <a:xfrm>
            <a:off x="6256020" y="3108279"/>
            <a:ext cx="4480560" cy="91969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700"/>
            </a:pPr>
            <a:r>
              <a:t>Make every annotation</a:t>
            </a:r>
          </a:p>
          <a:p>
            <a:pPr>
              <a:defRPr sz="2700"/>
            </a:pPr>
            <a:r>
              <a:t>move the work forward.</a:t>
            </a:r>
          </a:p>
        </p:txBody>
      </p:sp>
      <p:sp>
        <p:nvSpPr>
          <p:cNvPr id="183" name="Rectangle"/>
          <p:cNvSpPr/>
          <p:nvPr/>
        </p:nvSpPr>
        <p:spPr>
          <a:xfrm>
            <a:off x="7258050" y="4708479"/>
            <a:ext cx="2476500" cy="47626"/>
          </a:xfrm>
          <a:prstGeom prst="rect">
            <a:avLst/>
          </a:prstGeom>
          <a:solidFill>
            <a:srgbClr val="FF8000"/>
          </a:solidFill>
          <a:ln w="12700">
            <a:miter lim="400000"/>
          </a:ln>
        </p:spPr>
        <p:txBody>
          <a:bodyPr lIns="0" tIns="0" rIns="0" bIns="0"/>
          <a:lstStyle/>
          <a:p>
            <a:pPr algn="l">
              <a:defRPr b="0" sz="1800">
                <a:solidFill>
                  <a:srgbClr val="000000"/>
                </a:solidFill>
                <a:latin typeface="Calibri"/>
                <a:ea typeface="Calibri"/>
                <a:cs typeface="Calibri"/>
                <a:sym typeface="Calibri"/>
              </a:defRPr>
            </a:pPr>
          </a:p>
        </p:txBody>
      </p:sp>
      <p:sp>
        <p:nvSpPr>
          <p:cNvPr id="184" name="PORTFOLIO TO A STAR  •  TEACHER RESOURCE"/>
          <p:cNvSpPr txBox="1"/>
          <p:nvPr/>
        </p:nvSpPr>
        <p:spPr>
          <a:xfrm>
            <a:off x="598169" y="6486525"/>
            <a:ext cx="4861561" cy="21549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l">
              <a:defRPr sz="800">
                <a:solidFill>
                  <a:srgbClr val="C8C8C8"/>
                </a:solidFill>
              </a:defRPr>
            </a:lvl1pPr>
          </a:lstStyle>
          <a:p>
            <a:pPr/>
            <a:r>
              <a:t>PORTFOLIO TO A STAR  •  TEACHER RESOURCE</a:t>
            </a:r>
          </a:p>
        </p:txBody>
      </p:sp>
      <p:sp>
        <p:nvSpPr>
          <p:cNvPr id="185" name="12"/>
          <p:cNvSpPr txBox="1"/>
          <p:nvPr/>
        </p:nvSpPr>
        <p:spPr>
          <a:xfrm>
            <a:off x="11304269" y="6486525"/>
            <a:ext cx="289561" cy="21549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defRPr sz="800">
                <a:solidFill>
                  <a:srgbClr val="C8C8C8"/>
                </a:solidFill>
              </a:defRPr>
            </a:lvl1pPr>
          </a:lstStyle>
          <a:p>
            <a:pPr/>
            <a:r>
              <a:t>12</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ChatGPT">
      <a:majorFont>
        <a:latin typeface="Helvetica Neue"/>
        <a:ea typeface="Helvetica Neue"/>
        <a:cs typeface="Helvetica Neue"/>
      </a:majorFont>
      <a:minorFont>
        <a:latin typeface="Helvetica"/>
        <a:ea typeface="Helvetica"/>
        <a:cs typeface="Helvetica"/>
      </a:minorFont>
    </a:fontScheme>
    <a:fmtScheme name="ChatGP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905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ctr" defTabSz="914400" rtl="0" fontAlgn="auto" latinLnBrk="0" hangingPunct="0">
          <a:lnSpc>
            <a:spcPct val="100000"/>
          </a:lnSpc>
          <a:spcBef>
            <a:spcPts val="0"/>
          </a:spcBef>
          <a:spcAft>
            <a:spcPts val="0"/>
          </a:spcAft>
          <a:buClrTx/>
          <a:buSzTx/>
          <a:buFontTx/>
          <a:buNone/>
          <a:tabLst/>
          <a:defRPr b="1" baseline="0" cap="none" i="0" spc="0" strike="noStrike" sz="3600" u="none" kumimoji="0" normalizeH="0">
            <a:ln>
              <a:noFill/>
            </a:ln>
            <a:solidFill>
              <a:srgbClr val="FFFFFF"/>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ChatGPT">
      <a:majorFont>
        <a:latin typeface="Helvetica Neue"/>
        <a:ea typeface="Helvetica Neue"/>
        <a:cs typeface="Helvetica Neue"/>
      </a:majorFont>
      <a:minorFont>
        <a:latin typeface="Helvetica"/>
        <a:ea typeface="Helvetica"/>
        <a:cs typeface="Helvetica"/>
      </a:minorFont>
    </a:fontScheme>
    <a:fmtScheme name="ChatGP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905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ctr" defTabSz="914400" rtl="0" fontAlgn="auto" latinLnBrk="0" hangingPunct="0">
          <a:lnSpc>
            <a:spcPct val="100000"/>
          </a:lnSpc>
          <a:spcBef>
            <a:spcPts val="0"/>
          </a:spcBef>
          <a:spcAft>
            <a:spcPts val="0"/>
          </a:spcAft>
          <a:buClrTx/>
          <a:buSzTx/>
          <a:buFontTx/>
          <a:buNone/>
          <a:tabLst/>
          <a:defRPr b="1" baseline="0" cap="none" i="0" spc="0" strike="noStrike" sz="3600" u="none" kumimoji="0" normalizeH="0">
            <a:ln>
              <a:noFill/>
            </a:ln>
            <a:solidFill>
              <a:srgbClr val="FFFFFF"/>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